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 id="2147483803" r:id="rId2"/>
  </p:sldMasterIdLst>
  <p:notesMasterIdLst>
    <p:notesMasterId r:id="rId13"/>
  </p:notesMasterIdLst>
  <p:handoutMasterIdLst>
    <p:handoutMasterId r:id="rId14"/>
  </p:handoutMasterIdLst>
  <p:sldIdLst>
    <p:sldId id="256" r:id="rId3"/>
    <p:sldId id="296" r:id="rId4"/>
    <p:sldId id="306" r:id="rId5"/>
    <p:sldId id="301" r:id="rId6"/>
    <p:sldId id="302" r:id="rId7"/>
    <p:sldId id="305" r:id="rId8"/>
    <p:sldId id="303" r:id="rId9"/>
    <p:sldId id="288" r:id="rId10"/>
    <p:sldId id="307" r:id="rId11"/>
    <p:sldId id="300" r:id="rId12"/>
  </p:sldIdLst>
  <p:sldSz cx="9144000" cy="6858000" type="screen4x3"/>
  <p:notesSz cx="9945688" cy="6858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F01D1FC-AF09-4112-9C87-2371947B24C8}">
          <p14:sldIdLst>
            <p14:sldId id="256"/>
            <p14:sldId id="296"/>
            <p14:sldId id="306"/>
            <p14:sldId id="301"/>
            <p14:sldId id="302"/>
            <p14:sldId id="305"/>
            <p14:sldId id="303"/>
            <p14:sldId id="288"/>
            <p14:sldId id="307"/>
            <p14:sldId id="30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91C723FF-C6F0-4B2D-953B-E2A5404B852E}"/>
              </a:ext>
            </a:extLst>
          </p:cNvPr>
          <p:cNvSpPr>
            <a:spLocks noGrp="1"/>
          </p:cNvSpPr>
          <p:nvPr>
            <p:ph type="hdr" sz="quarter"/>
          </p:nvPr>
        </p:nvSpPr>
        <p:spPr>
          <a:xfrm>
            <a:off x="0" y="1"/>
            <a:ext cx="4309798" cy="344091"/>
          </a:xfrm>
          <a:prstGeom prst="rect">
            <a:avLst/>
          </a:prstGeom>
        </p:spPr>
        <p:txBody>
          <a:bodyPr vert="horz" lIns="91440" tIns="45720" rIns="91440" bIns="45720" rtlCol="0"/>
          <a:lstStyle>
            <a:lvl1pPr algn="l">
              <a:defRPr sz="1200"/>
            </a:lvl1pPr>
          </a:lstStyle>
          <a:p>
            <a:endParaRPr lang="en-GB"/>
          </a:p>
        </p:txBody>
      </p:sp>
      <p:sp>
        <p:nvSpPr>
          <p:cNvPr id="3" name="Tijdelijke aanduiding voor datum 2">
            <a:extLst>
              <a:ext uri="{FF2B5EF4-FFF2-40B4-BE49-F238E27FC236}">
                <a16:creationId xmlns:a16="http://schemas.microsoft.com/office/drawing/2014/main" id="{0365CF85-E258-4ECA-ACBF-F03EA13CFFB9}"/>
              </a:ext>
            </a:extLst>
          </p:cNvPr>
          <p:cNvSpPr>
            <a:spLocks noGrp="1"/>
          </p:cNvSpPr>
          <p:nvPr>
            <p:ph type="dt" sz="quarter" idx="1"/>
          </p:nvPr>
        </p:nvSpPr>
        <p:spPr>
          <a:xfrm>
            <a:off x="5633588" y="1"/>
            <a:ext cx="4309798" cy="344091"/>
          </a:xfrm>
          <a:prstGeom prst="rect">
            <a:avLst/>
          </a:prstGeom>
        </p:spPr>
        <p:txBody>
          <a:bodyPr vert="horz" lIns="91440" tIns="45720" rIns="91440" bIns="45720" rtlCol="0"/>
          <a:lstStyle>
            <a:lvl1pPr algn="r">
              <a:defRPr sz="1200"/>
            </a:lvl1pPr>
          </a:lstStyle>
          <a:p>
            <a:fld id="{FBB712A1-FF4A-4D5D-8232-0E6F83AAFAA7}" type="datetimeFigureOut">
              <a:rPr lang="en-GB" smtClean="0"/>
              <a:t>12/06/2023</a:t>
            </a:fld>
            <a:endParaRPr lang="en-GB"/>
          </a:p>
        </p:txBody>
      </p:sp>
      <p:sp>
        <p:nvSpPr>
          <p:cNvPr id="4" name="Tijdelijke aanduiding voor voettekst 3">
            <a:extLst>
              <a:ext uri="{FF2B5EF4-FFF2-40B4-BE49-F238E27FC236}">
                <a16:creationId xmlns:a16="http://schemas.microsoft.com/office/drawing/2014/main" id="{970D7F96-7C51-426A-93FC-3FAF6E8AB0EB}"/>
              </a:ext>
            </a:extLst>
          </p:cNvPr>
          <p:cNvSpPr>
            <a:spLocks noGrp="1"/>
          </p:cNvSpPr>
          <p:nvPr>
            <p:ph type="ftr" sz="quarter" idx="2"/>
          </p:nvPr>
        </p:nvSpPr>
        <p:spPr>
          <a:xfrm>
            <a:off x="0" y="6513910"/>
            <a:ext cx="4309798" cy="344090"/>
          </a:xfrm>
          <a:prstGeom prst="rect">
            <a:avLst/>
          </a:prstGeom>
        </p:spPr>
        <p:txBody>
          <a:bodyPr vert="horz" lIns="91440" tIns="45720" rIns="91440" bIns="45720" rtlCol="0" anchor="b"/>
          <a:lstStyle>
            <a:lvl1pPr algn="l">
              <a:defRPr sz="1200"/>
            </a:lvl1pPr>
          </a:lstStyle>
          <a:p>
            <a:endParaRPr lang="en-GB"/>
          </a:p>
        </p:txBody>
      </p:sp>
      <p:sp>
        <p:nvSpPr>
          <p:cNvPr id="5" name="Tijdelijke aanduiding voor dianummer 4">
            <a:extLst>
              <a:ext uri="{FF2B5EF4-FFF2-40B4-BE49-F238E27FC236}">
                <a16:creationId xmlns:a16="http://schemas.microsoft.com/office/drawing/2014/main" id="{B5BCA9B3-61C1-443D-BBB6-BB490A4314F9}"/>
              </a:ext>
            </a:extLst>
          </p:cNvPr>
          <p:cNvSpPr>
            <a:spLocks noGrp="1"/>
          </p:cNvSpPr>
          <p:nvPr>
            <p:ph type="sldNum" sz="quarter" idx="3"/>
          </p:nvPr>
        </p:nvSpPr>
        <p:spPr>
          <a:xfrm>
            <a:off x="5633588" y="6513910"/>
            <a:ext cx="4309798" cy="344090"/>
          </a:xfrm>
          <a:prstGeom prst="rect">
            <a:avLst/>
          </a:prstGeom>
        </p:spPr>
        <p:txBody>
          <a:bodyPr vert="horz" lIns="91440" tIns="45720" rIns="91440" bIns="45720" rtlCol="0" anchor="b"/>
          <a:lstStyle>
            <a:lvl1pPr algn="r">
              <a:defRPr sz="1200"/>
            </a:lvl1pPr>
          </a:lstStyle>
          <a:p>
            <a:fld id="{40CF0F6C-8F37-47DE-A0BC-0B267D6E268C}" type="slidenum">
              <a:rPr lang="en-GB" smtClean="0"/>
              <a:t>‹#›</a:t>
            </a:fld>
            <a:endParaRPr lang="en-GB"/>
          </a:p>
        </p:txBody>
      </p:sp>
    </p:spTree>
    <p:extLst>
      <p:ext uri="{BB962C8B-B14F-4D97-AF65-F5344CB8AC3E}">
        <p14:creationId xmlns:p14="http://schemas.microsoft.com/office/powerpoint/2010/main" val="6973229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9798" cy="3429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33588" y="0"/>
            <a:ext cx="4309798" cy="342900"/>
          </a:xfrm>
          <a:prstGeom prst="rect">
            <a:avLst/>
          </a:prstGeom>
        </p:spPr>
        <p:txBody>
          <a:bodyPr vert="horz" lIns="91440" tIns="45720" rIns="91440" bIns="45720" rtlCol="0"/>
          <a:lstStyle>
            <a:lvl1pPr algn="r">
              <a:defRPr sz="1200"/>
            </a:lvl1pPr>
          </a:lstStyle>
          <a:p>
            <a:fld id="{6FDCAA31-8464-4E3E-ACDE-AD5D760D349C}" type="datetimeFigureOut">
              <a:rPr lang="en-GB" smtClean="0"/>
              <a:t>12/06/2023</a:t>
            </a:fld>
            <a:endParaRPr lang="en-GB"/>
          </a:p>
        </p:txBody>
      </p:sp>
      <p:sp>
        <p:nvSpPr>
          <p:cNvPr id="4" name="Slide Image Placeholder 3"/>
          <p:cNvSpPr>
            <a:spLocks noGrp="1" noRot="1" noChangeAspect="1"/>
          </p:cNvSpPr>
          <p:nvPr>
            <p:ph type="sldImg" idx="2"/>
          </p:nvPr>
        </p:nvSpPr>
        <p:spPr>
          <a:xfrm>
            <a:off x="3257550" y="514350"/>
            <a:ext cx="3430588" cy="2571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4569" y="3257551"/>
            <a:ext cx="795655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513910"/>
            <a:ext cx="4309798" cy="3429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33588" y="6513910"/>
            <a:ext cx="4309798" cy="342900"/>
          </a:xfrm>
          <a:prstGeom prst="rect">
            <a:avLst/>
          </a:prstGeom>
        </p:spPr>
        <p:txBody>
          <a:bodyPr vert="horz" lIns="91440" tIns="45720" rIns="91440" bIns="45720" rtlCol="0" anchor="b"/>
          <a:lstStyle>
            <a:lvl1pPr algn="r">
              <a:defRPr sz="1200"/>
            </a:lvl1pPr>
          </a:lstStyle>
          <a:p>
            <a:fld id="{33A85353-F0D7-4C24-9793-0765FC4F52AC}" type="slidenum">
              <a:rPr lang="en-GB" smtClean="0"/>
              <a:t>‹#›</a:t>
            </a:fld>
            <a:endParaRPr lang="en-GB"/>
          </a:p>
        </p:txBody>
      </p:sp>
    </p:spTree>
    <p:extLst>
      <p:ext uri="{BB962C8B-B14F-4D97-AF65-F5344CB8AC3E}">
        <p14:creationId xmlns:p14="http://schemas.microsoft.com/office/powerpoint/2010/main" val="1789764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Times New Roman" pitchFamily="18" charset="0"/>
              </a:defRPr>
            </a:lvl1pPr>
            <a:lvl2pPr marL="738663" indent="-284101" eaLnBrk="0" hangingPunct="0">
              <a:spcBef>
                <a:spcPct val="30000"/>
              </a:spcBef>
              <a:defRPr kumimoji="1" sz="1200">
                <a:solidFill>
                  <a:schemeClr val="tx1"/>
                </a:solidFill>
                <a:latin typeface="Times New Roman" pitchFamily="18" charset="0"/>
              </a:defRPr>
            </a:lvl2pPr>
            <a:lvl3pPr marL="1136405" indent="-227281" eaLnBrk="0" hangingPunct="0">
              <a:spcBef>
                <a:spcPct val="30000"/>
              </a:spcBef>
              <a:defRPr kumimoji="1" sz="1200">
                <a:solidFill>
                  <a:schemeClr val="tx1"/>
                </a:solidFill>
                <a:latin typeface="Times New Roman" pitchFamily="18" charset="0"/>
              </a:defRPr>
            </a:lvl3pPr>
            <a:lvl4pPr marL="1590966" indent="-227281" eaLnBrk="0" hangingPunct="0">
              <a:spcBef>
                <a:spcPct val="30000"/>
              </a:spcBef>
              <a:defRPr kumimoji="1" sz="1200">
                <a:solidFill>
                  <a:schemeClr val="tx1"/>
                </a:solidFill>
                <a:latin typeface="Times New Roman" pitchFamily="18" charset="0"/>
              </a:defRPr>
            </a:lvl4pPr>
            <a:lvl5pPr marL="2045527" indent="-227281" eaLnBrk="0" hangingPunct="0">
              <a:spcBef>
                <a:spcPct val="30000"/>
              </a:spcBef>
              <a:defRPr kumimoji="1" sz="1200">
                <a:solidFill>
                  <a:schemeClr val="tx1"/>
                </a:solidFill>
                <a:latin typeface="Times New Roman" pitchFamily="18" charset="0"/>
              </a:defRPr>
            </a:lvl5pPr>
            <a:lvl6pPr marL="2500089" indent="-227281" eaLnBrk="0" fontAlgn="base" hangingPunct="0">
              <a:spcBef>
                <a:spcPct val="30000"/>
              </a:spcBef>
              <a:spcAft>
                <a:spcPct val="0"/>
              </a:spcAft>
              <a:defRPr kumimoji="1" sz="1200">
                <a:solidFill>
                  <a:schemeClr val="tx1"/>
                </a:solidFill>
                <a:latin typeface="Times New Roman" pitchFamily="18" charset="0"/>
              </a:defRPr>
            </a:lvl6pPr>
            <a:lvl7pPr marL="2954651" indent="-227281" eaLnBrk="0" fontAlgn="base" hangingPunct="0">
              <a:spcBef>
                <a:spcPct val="30000"/>
              </a:spcBef>
              <a:spcAft>
                <a:spcPct val="0"/>
              </a:spcAft>
              <a:defRPr kumimoji="1" sz="1200">
                <a:solidFill>
                  <a:schemeClr val="tx1"/>
                </a:solidFill>
                <a:latin typeface="Times New Roman" pitchFamily="18" charset="0"/>
              </a:defRPr>
            </a:lvl7pPr>
            <a:lvl8pPr marL="3409213" indent="-227281" eaLnBrk="0" fontAlgn="base" hangingPunct="0">
              <a:spcBef>
                <a:spcPct val="30000"/>
              </a:spcBef>
              <a:spcAft>
                <a:spcPct val="0"/>
              </a:spcAft>
              <a:defRPr kumimoji="1" sz="1200">
                <a:solidFill>
                  <a:schemeClr val="tx1"/>
                </a:solidFill>
                <a:latin typeface="Times New Roman" pitchFamily="18" charset="0"/>
              </a:defRPr>
            </a:lvl8pPr>
            <a:lvl9pPr marL="3863775" indent="-227281" eaLnBrk="0" fontAlgn="base" hangingPunct="0">
              <a:spcBef>
                <a:spcPct val="30000"/>
              </a:spcBef>
              <a:spcAft>
                <a:spcPct val="0"/>
              </a:spcAft>
              <a:defRPr kumimoji="1" sz="1200">
                <a:solidFill>
                  <a:schemeClr val="tx1"/>
                </a:solidFill>
                <a:latin typeface="Times New Roman" pitchFamily="18"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B64A0B5C-8944-4292-9689-B67444A6D68F}" type="slidenum">
              <a:rPr kumimoji="0" lang="en-GB" altLang="en-US" sz="1200" b="0" i="0" u="none" strike="noStrike" kern="1200" cap="none" spc="0" normalizeH="0" baseline="0" noProof="0" smtClean="0">
                <a:ln>
                  <a:noFill/>
                </a:ln>
                <a:solidFill>
                  <a:prstClr val="black"/>
                </a:solidFill>
                <a:effectLst/>
                <a:uLnTx/>
                <a:uFillTx/>
                <a:latin typeface="Times New Roman" pitchFamily="18"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6</a:t>
            </a:fld>
            <a:endParaRPr kumimoji="0" lang="en-GB" altLang="en-US" sz="1200" b="0" i="0" u="none" strike="noStrike" kern="1200" cap="none" spc="0" normalizeH="0" baseline="0" noProof="0">
              <a:ln>
                <a:noFill/>
              </a:ln>
              <a:solidFill>
                <a:prstClr val="black"/>
              </a:solidFill>
              <a:effectLst/>
              <a:uLnTx/>
              <a:uFillTx/>
              <a:latin typeface="Times New Roman" pitchFamily="18" charset="0"/>
              <a:ea typeface="+mn-ea"/>
              <a:cs typeface="+mn-cs"/>
            </a:endParaRPr>
          </a:p>
        </p:txBody>
      </p:sp>
      <p:sp>
        <p:nvSpPr>
          <p:cNvPr id="18435" name="Rectangle 19"/>
          <p:cNvSpPr txBox="1">
            <a:spLocks noGrp="1" noChangeArrowheads="1"/>
          </p:cNvSpPr>
          <p:nvPr/>
        </p:nvSpPr>
        <p:spPr bwMode="auto">
          <a:xfrm>
            <a:off x="5635890" y="6117755"/>
            <a:ext cx="4309798" cy="322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426" tIns="45714" rIns="91426" bIns="45714" anchor="b"/>
          <a:lstStyle>
            <a:lvl1pPr defTabSz="920750" eaLnBrk="0" hangingPunct="0">
              <a:spcBef>
                <a:spcPct val="30000"/>
              </a:spcBef>
              <a:defRPr kumimoji="1" sz="1200">
                <a:solidFill>
                  <a:schemeClr val="tx1"/>
                </a:solidFill>
                <a:latin typeface="Times New Roman" pitchFamily="18" charset="0"/>
              </a:defRPr>
            </a:lvl1pPr>
            <a:lvl2pPr marL="742950" indent="-285750" defTabSz="920750" eaLnBrk="0" hangingPunct="0">
              <a:spcBef>
                <a:spcPct val="30000"/>
              </a:spcBef>
              <a:defRPr kumimoji="1" sz="1200">
                <a:solidFill>
                  <a:schemeClr val="tx1"/>
                </a:solidFill>
                <a:latin typeface="Times New Roman" pitchFamily="18" charset="0"/>
              </a:defRPr>
            </a:lvl2pPr>
            <a:lvl3pPr marL="1143000" indent="-228600" defTabSz="920750" eaLnBrk="0" hangingPunct="0">
              <a:spcBef>
                <a:spcPct val="30000"/>
              </a:spcBef>
              <a:defRPr kumimoji="1" sz="1200">
                <a:solidFill>
                  <a:schemeClr val="tx1"/>
                </a:solidFill>
                <a:latin typeface="Times New Roman" pitchFamily="18" charset="0"/>
              </a:defRPr>
            </a:lvl3pPr>
            <a:lvl4pPr marL="1600200" indent="-228600" defTabSz="920750" eaLnBrk="0" hangingPunct="0">
              <a:spcBef>
                <a:spcPct val="30000"/>
              </a:spcBef>
              <a:defRPr kumimoji="1" sz="1200">
                <a:solidFill>
                  <a:schemeClr val="tx1"/>
                </a:solidFill>
                <a:latin typeface="Times New Roman" pitchFamily="18" charset="0"/>
              </a:defRPr>
            </a:lvl4pPr>
            <a:lvl5pPr marL="2057400" indent="-228600" defTabSz="920750" eaLnBrk="0" hangingPunct="0">
              <a:spcBef>
                <a:spcPct val="30000"/>
              </a:spcBef>
              <a:defRPr kumimoji="1" sz="1200">
                <a:solidFill>
                  <a:schemeClr val="tx1"/>
                </a:solidFill>
                <a:latin typeface="Times New Roman" pitchFamily="18" charset="0"/>
              </a:defRPr>
            </a:lvl5pPr>
            <a:lvl6pPr marL="2514600" indent="-228600" defTabSz="920750" eaLnBrk="0" fontAlgn="base" hangingPunct="0">
              <a:spcBef>
                <a:spcPct val="30000"/>
              </a:spcBef>
              <a:spcAft>
                <a:spcPct val="0"/>
              </a:spcAft>
              <a:defRPr kumimoji="1" sz="1200">
                <a:solidFill>
                  <a:schemeClr val="tx1"/>
                </a:solidFill>
                <a:latin typeface="Times New Roman" pitchFamily="18" charset="0"/>
              </a:defRPr>
            </a:lvl6pPr>
            <a:lvl7pPr marL="2971800" indent="-228600" defTabSz="920750" eaLnBrk="0" fontAlgn="base" hangingPunct="0">
              <a:spcBef>
                <a:spcPct val="30000"/>
              </a:spcBef>
              <a:spcAft>
                <a:spcPct val="0"/>
              </a:spcAft>
              <a:defRPr kumimoji="1" sz="1200">
                <a:solidFill>
                  <a:schemeClr val="tx1"/>
                </a:solidFill>
                <a:latin typeface="Times New Roman" pitchFamily="18" charset="0"/>
              </a:defRPr>
            </a:lvl7pPr>
            <a:lvl8pPr marL="3429000" indent="-228600" defTabSz="920750" eaLnBrk="0" fontAlgn="base" hangingPunct="0">
              <a:spcBef>
                <a:spcPct val="30000"/>
              </a:spcBef>
              <a:spcAft>
                <a:spcPct val="0"/>
              </a:spcAft>
              <a:defRPr kumimoji="1" sz="1200">
                <a:solidFill>
                  <a:schemeClr val="tx1"/>
                </a:solidFill>
                <a:latin typeface="Times New Roman" pitchFamily="18" charset="0"/>
              </a:defRPr>
            </a:lvl8pPr>
            <a:lvl9pPr marL="3886200" indent="-228600" defTabSz="920750" eaLnBrk="0" fontAlgn="base" hangingPunct="0">
              <a:spcBef>
                <a:spcPct val="30000"/>
              </a:spcBef>
              <a:spcAft>
                <a:spcPct val="0"/>
              </a:spcAft>
              <a:defRPr kumimoji="1" sz="1200">
                <a:solidFill>
                  <a:schemeClr val="tx1"/>
                </a:solidFill>
                <a:latin typeface="Times New Roman" pitchFamily="18" charset="0"/>
              </a:defRPr>
            </a:lvl9pPr>
          </a:lstStyle>
          <a:p>
            <a:pPr marL="0" marR="0" lvl="0" indent="0" algn="r" defTabSz="920750" rtl="0" eaLnBrk="0" fontAlgn="auto" latinLnBrk="0" hangingPunct="0">
              <a:lnSpc>
                <a:spcPct val="100000"/>
              </a:lnSpc>
              <a:spcBef>
                <a:spcPct val="20000"/>
              </a:spcBef>
              <a:spcAft>
                <a:spcPts val="0"/>
              </a:spcAft>
              <a:buClrTx/>
              <a:buSzTx/>
              <a:buFontTx/>
              <a:buNone/>
              <a:tabLst/>
              <a:defRPr/>
            </a:pPr>
            <a:fld id="{74D8FEA2-DF84-4C75-8D1E-707810E10405}" type="slidenum">
              <a:rPr kumimoji="0" lang="nl-NL" altLang="en-US" sz="1200" b="0" i="0" u="none" strike="noStrike" kern="1200" cap="none" spc="0" normalizeH="0" baseline="0" noProof="0">
                <a:ln>
                  <a:noFill/>
                </a:ln>
                <a:solidFill>
                  <a:prstClr val="black"/>
                </a:solidFill>
                <a:effectLst/>
                <a:uLnTx/>
                <a:uFillTx/>
                <a:latin typeface="Tahoma" pitchFamily="34" charset="0"/>
                <a:ea typeface="+mn-ea"/>
                <a:cs typeface="+mn-cs"/>
              </a:rPr>
              <a:pPr marL="0" marR="0" lvl="0" indent="0" algn="r" defTabSz="920750" rtl="0" eaLnBrk="0" fontAlgn="auto" latinLnBrk="0" hangingPunct="0">
                <a:lnSpc>
                  <a:spcPct val="100000"/>
                </a:lnSpc>
                <a:spcBef>
                  <a:spcPct val="20000"/>
                </a:spcBef>
                <a:spcAft>
                  <a:spcPts val="0"/>
                </a:spcAft>
                <a:buClrTx/>
                <a:buSzTx/>
                <a:buFontTx/>
                <a:buNone/>
                <a:tabLst/>
                <a:defRPr/>
              </a:pPr>
              <a:t>6</a:t>
            </a:fld>
            <a:endParaRPr kumimoji="0" lang="nl-NL" altLang="en-US" sz="1200" b="0" i="0" u="none" strike="noStrike" kern="1200" cap="none" spc="0" normalizeH="0" baseline="0" noProof="0">
              <a:ln>
                <a:noFill/>
              </a:ln>
              <a:solidFill>
                <a:prstClr val="black"/>
              </a:solidFill>
              <a:effectLst/>
              <a:uLnTx/>
              <a:uFillTx/>
              <a:latin typeface="Tahoma" pitchFamily="34" charset="0"/>
              <a:ea typeface="+mn-ea"/>
              <a:cs typeface="+mn-cs"/>
            </a:endParaRPr>
          </a:p>
        </p:txBody>
      </p:sp>
      <p:sp>
        <p:nvSpPr>
          <p:cNvPr id="18436" name="Rectangle 2"/>
          <p:cNvSpPr>
            <a:spLocks noGrp="1" noRot="1" noChangeAspect="1" noChangeArrowheads="1" noTextEdit="1"/>
          </p:cNvSpPr>
          <p:nvPr>
            <p:ph type="sldImg"/>
          </p:nvPr>
        </p:nvSpPr>
        <p:spPr>
          <a:solidFill>
            <a:srgbClr val="FFFFFF"/>
          </a:solidFill>
          <a:ln/>
        </p:spPr>
      </p:sp>
      <p:sp>
        <p:nvSpPr>
          <p:cNvPr id="18437" name="Rectangle 3"/>
          <p:cNvSpPr>
            <a:spLocks noGrp="1" noChangeArrowheads="1"/>
          </p:cNvSpPr>
          <p:nvPr>
            <p:ph type="body" idx="1"/>
          </p:nvPr>
        </p:nvSpPr>
        <p:spPr>
          <a:solidFill>
            <a:srgbClr val="FFFFFF"/>
          </a:solidFill>
          <a:ln>
            <a:solidFill>
              <a:srgbClr val="000000"/>
            </a:solidFill>
            <a:miter lim="800000"/>
            <a:headEnd/>
            <a:tailEnd/>
          </a:ln>
        </p:spPr>
        <p:txBody>
          <a:bodyPr lIns="91426" tIns="45714" rIns="91426" bIns="45714"/>
          <a:lstStyle/>
          <a:p>
            <a:pPr eaLnBrk="1" hangingPunct="1"/>
            <a:endParaRPr lang="en-GB" altLang="en-US" dirty="0"/>
          </a:p>
        </p:txBody>
      </p:sp>
    </p:spTree>
    <p:extLst>
      <p:ext uri="{BB962C8B-B14F-4D97-AF65-F5344CB8AC3E}">
        <p14:creationId xmlns:p14="http://schemas.microsoft.com/office/powerpoint/2010/main" val="3047588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Times New Roman" pitchFamily="18" charset="0"/>
              </a:defRPr>
            </a:lvl1pPr>
            <a:lvl2pPr marL="738663" indent="-284101" eaLnBrk="0" hangingPunct="0">
              <a:spcBef>
                <a:spcPct val="30000"/>
              </a:spcBef>
              <a:defRPr kumimoji="1" sz="1200">
                <a:solidFill>
                  <a:schemeClr val="tx1"/>
                </a:solidFill>
                <a:latin typeface="Times New Roman" pitchFamily="18" charset="0"/>
              </a:defRPr>
            </a:lvl2pPr>
            <a:lvl3pPr marL="1136405" indent="-227281" eaLnBrk="0" hangingPunct="0">
              <a:spcBef>
                <a:spcPct val="30000"/>
              </a:spcBef>
              <a:defRPr kumimoji="1" sz="1200">
                <a:solidFill>
                  <a:schemeClr val="tx1"/>
                </a:solidFill>
                <a:latin typeface="Times New Roman" pitchFamily="18" charset="0"/>
              </a:defRPr>
            </a:lvl3pPr>
            <a:lvl4pPr marL="1590966" indent="-227281" eaLnBrk="0" hangingPunct="0">
              <a:spcBef>
                <a:spcPct val="30000"/>
              </a:spcBef>
              <a:defRPr kumimoji="1" sz="1200">
                <a:solidFill>
                  <a:schemeClr val="tx1"/>
                </a:solidFill>
                <a:latin typeface="Times New Roman" pitchFamily="18" charset="0"/>
              </a:defRPr>
            </a:lvl4pPr>
            <a:lvl5pPr marL="2045527" indent="-227281" eaLnBrk="0" hangingPunct="0">
              <a:spcBef>
                <a:spcPct val="30000"/>
              </a:spcBef>
              <a:defRPr kumimoji="1" sz="1200">
                <a:solidFill>
                  <a:schemeClr val="tx1"/>
                </a:solidFill>
                <a:latin typeface="Times New Roman" pitchFamily="18" charset="0"/>
              </a:defRPr>
            </a:lvl5pPr>
            <a:lvl6pPr marL="2500089" indent="-227281" eaLnBrk="0" fontAlgn="base" hangingPunct="0">
              <a:spcBef>
                <a:spcPct val="30000"/>
              </a:spcBef>
              <a:spcAft>
                <a:spcPct val="0"/>
              </a:spcAft>
              <a:defRPr kumimoji="1" sz="1200">
                <a:solidFill>
                  <a:schemeClr val="tx1"/>
                </a:solidFill>
                <a:latin typeface="Times New Roman" pitchFamily="18" charset="0"/>
              </a:defRPr>
            </a:lvl6pPr>
            <a:lvl7pPr marL="2954651" indent="-227281" eaLnBrk="0" fontAlgn="base" hangingPunct="0">
              <a:spcBef>
                <a:spcPct val="30000"/>
              </a:spcBef>
              <a:spcAft>
                <a:spcPct val="0"/>
              </a:spcAft>
              <a:defRPr kumimoji="1" sz="1200">
                <a:solidFill>
                  <a:schemeClr val="tx1"/>
                </a:solidFill>
                <a:latin typeface="Times New Roman" pitchFamily="18" charset="0"/>
              </a:defRPr>
            </a:lvl7pPr>
            <a:lvl8pPr marL="3409213" indent="-227281" eaLnBrk="0" fontAlgn="base" hangingPunct="0">
              <a:spcBef>
                <a:spcPct val="30000"/>
              </a:spcBef>
              <a:spcAft>
                <a:spcPct val="0"/>
              </a:spcAft>
              <a:defRPr kumimoji="1" sz="1200">
                <a:solidFill>
                  <a:schemeClr val="tx1"/>
                </a:solidFill>
                <a:latin typeface="Times New Roman" pitchFamily="18" charset="0"/>
              </a:defRPr>
            </a:lvl8pPr>
            <a:lvl9pPr marL="3863775" indent="-227281" eaLnBrk="0" fontAlgn="base" hangingPunct="0">
              <a:spcBef>
                <a:spcPct val="30000"/>
              </a:spcBef>
              <a:spcAft>
                <a:spcPct val="0"/>
              </a:spcAft>
              <a:defRPr kumimoji="1" sz="1200">
                <a:solidFill>
                  <a:schemeClr val="tx1"/>
                </a:solidFill>
                <a:latin typeface="Times New Roman" pitchFamily="18"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B64A0B5C-8944-4292-9689-B67444A6D68F}" type="slidenum">
              <a:rPr kumimoji="0" lang="en-GB" altLang="en-US" sz="1200" b="0" i="0" u="none" strike="noStrike" kern="1200" cap="none" spc="0" normalizeH="0" baseline="0" noProof="0" smtClean="0">
                <a:ln>
                  <a:noFill/>
                </a:ln>
                <a:solidFill>
                  <a:prstClr val="black"/>
                </a:solidFill>
                <a:effectLst/>
                <a:uLnTx/>
                <a:uFillTx/>
                <a:latin typeface="Times New Roman" pitchFamily="18"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7</a:t>
            </a:fld>
            <a:endParaRPr kumimoji="0" lang="en-GB" altLang="en-US" sz="1200" b="0" i="0" u="none" strike="noStrike" kern="1200" cap="none" spc="0" normalizeH="0" baseline="0" noProof="0">
              <a:ln>
                <a:noFill/>
              </a:ln>
              <a:solidFill>
                <a:prstClr val="black"/>
              </a:solidFill>
              <a:effectLst/>
              <a:uLnTx/>
              <a:uFillTx/>
              <a:latin typeface="Times New Roman" pitchFamily="18" charset="0"/>
              <a:ea typeface="+mn-ea"/>
              <a:cs typeface="+mn-cs"/>
            </a:endParaRPr>
          </a:p>
        </p:txBody>
      </p:sp>
      <p:sp>
        <p:nvSpPr>
          <p:cNvPr id="18435" name="Rectangle 19"/>
          <p:cNvSpPr txBox="1">
            <a:spLocks noGrp="1" noChangeArrowheads="1"/>
          </p:cNvSpPr>
          <p:nvPr/>
        </p:nvSpPr>
        <p:spPr bwMode="auto">
          <a:xfrm>
            <a:off x="5635890" y="6117755"/>
            <a:ext cx="4309798" cy="322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426" tIns="45714" rIns="91426" bIns="45714" anchor="b"/>
          <a:lstStyle>
            <a:lvl1pPr defTabSz="920750" eaLnBrk="0" hangingPunct="0">
              <a:spcBef>
                <a:spcPct val="30000"/>
              </a:spcBef>
              <a:defRPr kumimoji="1" sz="1200">
                <a:solidFill>
                  <a:schemeClr val="tx1"/>
                </a:solidFill>
                <a:latin typeface="Times New Roman" pitchFamily="18" charset="0"/>
              </a:defRPr>
            </a:lvl1pPr>
            <a:lvl2pPr marL="742950" indent="-285750" defTabSz="920750" eaLnBrk="0" hangingPunct="0">
              <a:spcBef>
                <a:spcPct val="30000"/>
              </a:spcBef>
              <a:defRPr kumimoji="1" sz="1200">
                <a:solidFill>
                  <a:schemeClr val="tx1"/>
                </a:solidFill>
                <a:latin typeface="Times New Roman" pitchFamily="18" charset="0"/>
              </a:defRPr>
            </a:lvl2pPr>
            <a:lvl3pPr marL="1143000" indent="-228600" defTabSz="920750" eaLnBrk="0" hangingPunct="0">
              <a:spcBef>
                <a:spcPct val="30000"/>
              </a:spcBef>
              <a:defRPr kumimoji="1" sz="1200">
                <a:solidFill>
                  <a:schemeClr val="tx1"/>
                </a:solidFill>
                <a:latin typeface="Times New Roman" pitchFamily="18" charset="0"/>
              </a:defRPr>
            </a:lvl3pPr>
            <a:lvl4pPr marL="1600200" indent="-228600" defTabSz="920750" eaLnBrk="0" hangingPunct="0">
              <a:spcBef>
                <a:spcPct val="30000"/>
              </a:spcBef>
              <a:defRPr kumimoji="1" sz="1200">
                <a:solidFill>
                  <a:schemeClr val="tx1"/>
                </a:solidFill>
                <a:latin typeface="Times New Roman" pitchFamily="18" charset="0"/>
              </a:defRPr>
            </a:lvl4pPr>
            <a:lvl5pPr marL="2057400" indent="-228600" defTabSz="920750" eaLnBrk="0" hangingPunct="0">
              <a:spcBef>
                <a:spcPct val="30000"/>
              </a:spcBef>
              <a:defRPr kumimoji="1" sz="1200">
                <a:solidFill>
                  <a:schemeClr val="tx1"/>
                </a:solidFill>
                <a:latin typeface="Times New Roman" pitchFamily="18" charset="0"/>
              </a:defRPr>
            </a:lvl5pPr>
            <a:lvl6pPr marL="2514600" indent="-228600" defTabSz="920750" eaLnBrk="0" fontAlgn="base" hangingPunct="0">
              <a:spcBef>
                <a:spcPct val="30000"/>
              </a:spcBef>
              <a:spcAft>
                <a:spcPct val="0"/>
              </a:spcAft>
              <a:defRPr kumimoji="1" sz="1200">
                <a:solidFill>
                  <a:schemeClr val="tx1"/>
                </a:solidFill>
                <a:latin typeface="Times New Roman" pitchFamily="18" charset="0"/>
              </a:defRPr>
            </a:lvl6pPr>
            <a:lvl7pPr marL="2971800" indent="-228600" defTabSz="920750" eaLnBrk="0" fontAlgn="base" hangingPunct="0">
              <a:spcBef>
                <a:spcPct val="30000"/>
              </a:spcBef>
              <a:spcAft>
                <a:spcPct val="0"/>
              </a:spcAft>
              <a:defRPr kumimoji="1" sz="1200">
                <a:solidFill>
                  <a:schemeClr val="tx1"/>
                </a:solidFill>
                <a:latin typeface="Times New Roman" pitchFamily="18" charset="0"/>
              </a:defRPr>
            </a:lvl7pPr>
            <a:lvl8pPr marL="3429000" indent="-228600" defTabSz="920750" eaLnBrk="0" fontAlgn="base" hangingPunct="0">
              <a:spcBef>
                <a:spcPct val="30000"/>
              </a:spcBef>
              <a:spcAft>
                <a:spcPct val="0"/>
              </a:spcAft>
              <a:defRPr kumimoji="1" sz="1200">
                <a:solidFill>
                  <a:schemeClr val="tx1"/>
                </a:solidFill>
                <a:latin typeface="Times New Roman" pitchFamily="18" charset="0"/>
              </a:defRPr>
            </a:lvl8pPr>
            <a:lvl9pPr marL="3886200" indent="-228600" defTabSz="920750" eaLnBrk="0" fontAlgn="base" hangingPunct="0">
              <a:spcBef>
                <a:spcPct val="30000"/>
              </a:spcBef>
              <a:spcAft>
                <a:spcPct val="0"/>
              </a:spcAft>
              <a:defRPr kumimoji="1" sz="1200">
                <a:solidFill>
                  <a:schemeClr val="tx1"/>
                </a:solidFill>
                <a:latin typeface="Times New Roman" pitchFamily="18" charset="0"/>
              </a:defRPr>
            </a:lvl9pPr>
          </a:lstStyle>
          <a:p>
            <a:pPr marL="0" marR="0" lvl="0" indent="0" algn="r" defTabSz="920750" rtl="0" eaLnBrk="0" fontAlgn="auto" latinLnBrk="0" hangingPunct="0">
              <a:lnSpc>
                <a:spcPct val="100000"/>
              </a:lnSpc>
              <a:spcBef>
                <a:spcPct val="20000"/>
              </a:spcBef>
              <a:spcAft>
                <a:spcPts val="0"/>
              </a:spcAft>
              <a:buClrTx/>
              <a:buSzTx/>
              <a:buFontTx/>
              <a:buNone/>
              <a:tabLst/>
              <a:defRPr/>
            </a:pPr>
            <a:fld id="{74D8FEA2-DF84-4C75-8D1E-707810E10405}" type="slidenum">
              <a:rPr kumimoji="0" lang="nl-NL" altLang="en-US" sz="1200" b="0" i="0" u="none" strike="noStrike" kern="1200" cap="none" spc="0" normalizeH="0" baseline="0" noProof="0">
                <a:ln>
                  <a:noFill/>
                </a:ln>
                <a:solidFill>
                  <a:prstClr val="black"/>
                </a:solidFill>
                <a:effectLst/>
                <a:uLnTx/>
                <a:uFillTx/>
                <a:latin typeface="Tahoma" pitchFamily="34" charset="0"/>
                <a:ea typeface="+mn-ea"/>
                <a:cs typeface="+mn-cs"/>
              </a:rPr>
              <a:pPr marL="0" marR="0" lvl="0" indent="0" algn="r" defTabSz="920750" rtl="0" eaLnBrk="0" fontAlgn="auto" latinLnBrk="0" hangingPunct="0">
                <a:lnSpc>
                  <a:spcPct val="100000"/>
                </a:lnSpc>
                <a:spcBef>
                  <a:spcPct val="20000"/>
                </a:spcBef>
                <a:spcAft>
                  <a:spcPts val="0"/>
                </a:spcAft>
                <a:buClrTx/>
                <a:buSzTx/>
                <a:buFontTx/>
                <a:buNone/>
                <a:tabLst/>
                <a:defRPr/>
              </a:pPr>
              <a:t>7</a:t>
            </a:fld>
            <a:endParaRPr kumimoji="0" lang="nl-NL" altLang="en-US" sz="1200" b="0" i="0" u="none" strike="noStrike" kern="1200" cap="none" spc="0" normalizeH="0" baseline="0" noProof="0">
              <a:ln>
                <a:noFill/>
              </a:ln>
              <a:solidFill>
                <a:prstClr val="black"/>
              </a:solidFill>
              <a:effectLst/>
              <a:uLnTx/>
              <a:uFillTx/>
              <a:latin typeface="Tahoma" pitchFamily="34" charset="0"/>
              <a:ea typeface="+mn-ea"/>
              <a:cs typeface="+mn-cs"/>
            </a:endParaRPr>
          </a:p>
        </p:txBody>
      </p:sp>
      <p:sp>
        <p:nvSpPr>
          <p:cNvPr id="18436" name="Rectangle 2"/>
          <p:cNvSpPr>
            <a:spLocks noGrp="1" noRot="1" noChangeAspect="1" noChangeArrowheads="1" noTextEdit="1"/>
          </p:cNvSpPr>
          <p:nvPr>
            <p:ph type="sldImg"/>
          </p:nvPr>
        </p:nvSpPr>
        <p:spPr>
          <a:solidFill>
            <a:srgbClr val="FFFFFF"/>
          </a:solidFill>
          <a:ln/>
        </p:spPr>
      </p:sp>
      <p:sp>
        <p:nvSpPr>
          <p:cNvPr id="18437" name="Rectangle 3"/>
          <p:cNvSpPr>
            <a:spLocks noGrp="1" noChangeArrowheads="1"/>
          </p:cNvSpPr>
          <p:nvPr>
            <p:ph type="body" idx="1"/>
          </p:nvPr>
        </p:nvSpPr>
        <p:spPr>
          <a:solidFill>
            <a:srgbClr val="FFFFFF"/>
          </a:solidFill>
          <a:ln>
            <a:solidFill>
              <a:srgbClr val="000000"/>
            </a:solidFill>
            <a:miter lim="800000"/>
            <a:headEnd/>
            <a:tailEnd/>
          </a:ln>
        </p:spPr>
        <p:txBody>
          <a:bodyPr lIns="91426" tIns="45714" rIns="91426" bIns="45714"/>
          <a:lstStyle/>
          <a:p>
            <a:pPr eaLnBrk="1" hangingPunct="1"/>
            <a:endParaRPr lang="en-GB" altLang="en-US" dirty="0"/>
          </a:p>
        </p:txBody>
      </p:sp>
    </p:spTree>
    <p:extLst>
      <p:ext uri="{BB962C8B-B14F-4D97-AF65-F5344CB8AC3E}">
        <p14:creationId xmlns:p14="http://schemas.microsoft.com/office/powerpoint/2010/main" val="174288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Times New Roman" pitchFamily="18" charset="0"/>
              </a:defRPr>
            </a:lvl1pPr>
            <a:lvl2pPr marL="738663" indent="-284101" eaLnBrk="0" hangingPunct="0">
              <a:spcBef>
                <a:spcPct val="30000"/>
              </a:spcBef>
              <a:defRPr kumimoji="1" sz="1200">
                <a:solidFill>
                  <a:schemeClr val="tx1"/>
                </a:solidFill>
                <a:latin typeface="Times New Roman" pitchFamily="18" charset="0"/>
              </a:defRPr>
            </a:lvl2pPr>
            <a:lvl3pPr marL="1136405" indent="-227281" eaLnBrk="0" hangingPunct="0">
              <a:spcBef>
                <a:spcPct val="30000"/>
              </a:spcBef>
              <a:defRPr kumimoji="1" sz="1200">
                <a:solidFill>
                  <a:schemeClr val="tx1"/>
                </a:solidFill>
                <a:latin typeface="Times New Roman" pitchFamily="18" charset="0"/>
              </a:defRPr>
            </a:lvl3pPr>
            <a:lvl4pPr marL="1590966" indent="-227281" eaLnBrk="0" hangingPunct="0">
              <a:spcBef>
                <a:spcPct val="30000"/>
              </a:spcBef>
              <a:defRPr kumimoji="1" sz="1200">
                <a:solidFill>
                  <a:schemeClr val="tx1"/>
                </a:solidFill>
                <a:latin typeface="Times New Roman" pitchFamily="18" charset="0"/>
              </a:defRPr>
            </a:lvl4pPr>
            <a:lvl5pPr marL="2045527" indent="-227281" eaLnBrk="0" hangingPunct="0">
              <a:spcBef>
                <a:spcPct val="30000"/>
              </a:spcBef>
              <a:defRPr kumimoji="1" sz="1200">
                <a:solidFill>
                  <a:schemeClr val="tx1"/>
                </a:solidFill>
                <a:latin typeface="Times New Roman" pitchFamily="18" charset="0"/>
              </a:defRPr>
            </a:lvl5pPr>
            <a:lvl6pPr marL="2500089" indent="-227281" eaLnBrk="0" fontAlgn="base" hangingPunct="0">
              <a:spcBef>
                <a:spcPct val="30000"/>
              </a:spcBef>
              <a:spcAft>
                <a:spcPct val="0"/>
              </a:spcAft>
              <a:defRPr kumimoji="1" sz="1200">
                <a:solidFill>
                  <a:schemeClr val="tx1"/>
                </a:solidFill>
                <a:latin typeface="Times New Roman" pitchFamily="18" charset="0"/>
              </a:defRPr>
            </a:lvl6pPr>
            <a:lvl7pPr marL="2954651" indent="-227281" eaLnBrk="0" fontAlgn="base" hangingPunct="0">
              <a:spcBef>
                <a:spcPct val="30000"/>
              </a:spcBef>
              <a:spcAft>
                <a:spcPct val="0"/>
              </a:spcAft>
              <a:defRPr kumimoji="1" sz="1200">
                <a:solidFill>
                  <a:schemeClr val="tx1"/>
                </a:solidFill>
                <a:latin typeface="Times New Roman" pitchFamily="18" charset="0"/>
              </a:defRPr>
            </a:lvl7pPr>
            <a:lvl8pPr marL="3409213" indent="-227281" eaLnBrk="0" fontAlgn="base" hangingPunct="0">
              <a:spcBef>
                <a:spcPct val="30000"/>
              </a:spcBef>
              <a:spcAft>
                <a:spcPct val="0"/>
              </a:spcAft>
              <a:defRPr kumimoji="1" sz="1200">
                <a:solidFill>
                  <a:schemeClr val="tx1"/>
                </a:solidFill>
                <a:latin typeface="Times New Roman" pitchFamily="18" charset="0"/>
              </a:defRPr>
            </a:lvl8pPr>
            <a:lvl9pPr marL="3863775" indent="-227281" eaLnBrk="0" fontAlgn="base" hangingPunct="0">
              <a:spcBef>
                <a:spcPct val="30000"/>
              </a:spcBef>
              <a:spcAft>
                <a:spcPct val="0"/>
              </a:spcAft>
              <a:defRPr kumimoji="1" sz="1200">
                <a:solidFill>
                  <a:schemeClr val="tx1"/>
                </a:solidFill>
                <a:latin typeface="Times New Roman" pitchFamily="18" charset="0"/>
              </a:defRPr>
            </a:lvl9pPr>
          </a:lstStyle>
          <a:p>
            <a:pPr eaLnBrk="1" hangingPunct="1">
              <a:spcBef>
                <a:spcPct val="0"/>
              </a:spcBef>
            </a:pPr>
            <a:fld id="{B64A0B5C-8944-4292-9689-B67444A6D68F}" type="slidenum">
              <a:rPr kumimoji="0" lang="en-GB" altLang="en-US" smtClean="0"/>
              <a:pPr eaLnBrk="1" hangingPunct="1">
                <a:spcBef>
                  <a:spcPct val="0"/>
                </a:spcBef>
              </a:pPr>
              <a:t>8</a:t>
            </a:fld>
            <a:endParaRPr kumimoji="0" lang="en-GB" altLang="en-US"/>
          </a:p>
        </p:txBody>
      </p:sp>
      <p:sp>
        <p:nvSpPr>
          <p:cNvPr id="18435" name="Rectangle 19"/>
          <p:cNvSpPr txBox="1">
            <a:spLocks noGrp="1" noChangeArrowheads="1"/>
          </p:cNvSpPr>
          <p:nvPr/>
        </p:nvSpPr>
        <p:spPr bwMode="auto">
          <a:xfrm>
            <a:off x="5635890" y="6117755"/>
            <a:ext cx="4309798" cy="322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426" tIns="45714" rIns="91426" bIns="45714" anchor="b"/>
          <a:lstStyle>
            <a:lvl1pPr defTabSz="920750" eaLnBrk="0" hangingPunct="0">
              <a:spcBef>
                <a:spcPct val="30000"/>
              </a:spcBef>
              <a:defRPr kumimoji="1" sz="1200">
                <a:solidFill>
                  <a:schemeClr val="tx1"/>
                </a:solidFill>
                <a:latin typeface="Times New Roman" pitchFamily="18" charset="0"/>
              </a:defRPr>
            </a:lvl1pPr>
            <a:lvl2pPr marL="742950" indent="-285750" defTabSz="920750" eaLnBrk="0" hangingPunct="0">
              <a:spcBef>
                <a:spcPct val="30000"/>
              </a:spcBef>
              <a:defRPr kumimoji="1" sz="1200">
                <a:solidFill>
                  <a:schemeClr val="tx1"/>
                </a:solidFill>
                <a:latin typeface="Times New Roman" pitchFamily="18" charset="0"/>
              </a:defRPr>
            </a:lvl2pPr>
            <a:lvl3pPr marL="1143000" indent="-228600" defTabSz="920750" eaLnBrk="0" hangingPunct="0">
              <a:spcBef>
                <a:spcPct val="30000"/>
              </a:spcBef>
              <a:defRPr kumimoji="1" sz="1200">
                <a:solidFill>
                  <a:schemeClr val="tx1"/>
                </a:solidFill>
                <a:latin typeface="Times New Roman" pitchFamily="18" charset="0"/>
              </a:defRPr>
            </a:lvl3pPr>
            <a:lvl4pPr marL="1600200" indent="-228600" defTabSz="920750" eaLnBrk="0" hangingPunct="0">
              <a:spcBef>
                <a:spcPct val="30000"/>
              </a:spcBef>
              <a:defRPr kumimoji="1" sz="1200">
                <a:solidFill>
                  <a:schemeClr val="tx1"/>
                </a:solidFill>
                <a:latin typeface="Times New Roman" pitchFamily="18" charset="0"/>
              </a:defRPr>
            </a:lvl4pPr>
            <a:lvl5pPr marL="2057400" indent="-228600" defTabSz="920750" eaLnBrk="0" hangingPunct="0">
              <a:spcBef>
                <a:spcPct val="30000"/>
              </a:spcBef>
              <a:defRPr kumimoji="1" sz="1200">
                <a:solidFill>
                  <a:schemeClr val="tx1"/>
                </a:solidFill>
                <a:latin typeface="Times New Roman" pitchFamily="18" charset="0"/>
              </a:defRPr>
            </a:lvl5pPr>
            <a:lvl6pPr marL="2514600" indent="-228600" defTabSz="920750" eaLnBrk="0" fontAlgn="base" hangingPunct="0">
              <a:spcBef>
                <a:spcPct val="30000"/>
              </a:spcBef>
              <a:spcAft>
                <a:spcPct val="0"/>
              </a:spcAft>
              <a:defRPr kumimoji="1" sz="1200">
                <a:solidFill>
                  <a:schemeClr val="tx1"/>
                </a:solidFill>
                <a:latin typeface="Times New Roman" pitchFamily="18" charset="0"/>
              </a:defRPr>
            </a:lvl6pPr>
            <a:lvl7pPr marL="2971800" indent="-228600" defTabSz="920750" eaLnBrk="0" fontAlgn="base" hangingPunct="0">
              <a:spcBef>
                <a:spcPct val="30000"/>
              </a:spcBef>
              <a:spcAft>
                <a:spcPct val="0"/>
              </a:spcAft>
              <a:defRPr kumimoji="1" sz="1200">
                <a:solidFill>
                  <a:schemeClr val="tx1"/>
                </a:solidFill>
                <a:latin typeface="Times New Roman" pitchFamily="18" charset="0"/>
              </a:defRPr>
            </a:lvl7pPr>
            <a:lvl8pPr marL="3429000" indent="-228600" defTabSz="920750" eaLnBrk="0" fontAlgn="base" hangingPunct="0">
              <a:spcBef>
                <a:spcPct val="30000"/>
              </a:spcBef>
              <a:spcAft>
                <a:spcPct val="0"/>
              </a:spcAft>
              <a:defRPr kumimoji="1" sz="1200">
                <a:solidFill>
                  <a:schemeClr val="tx1"/>
                </a:solidFill>
                <a:latin typeface="Times New Roman" pitchFamily="18" charset="0"/>
              </a:defRPr>
            </a:lvl8pPr>
            <a:lvl9pPr marL="3886200" indent="-228600" defTabSz="920750" eaLnBrk="0" fontAlgn="base" hangingPunct="0">
              <a:spcBef>
                <a:spcPct val="30000"/>
              </a:spcBef>
              <a:spcAft>
                <a:spcPct val="0"/>
              </a:spcAft>
              <a:defRPr kumimoji="1" sz="1200">
                <a:solidFill>
                  <a:schemeClr val="tx1"/>
                </a:solidFill>
                <a:latin typeface="Times New Roman" pitchFamily="18" charset="0"/>
              </a:defRPr>
            </a:lvl9pPr>
          </a:lstStyle>
          <a:p>
            <a:pPr algn="r">
              <a:spcBef>
                <a:spcPct val="20000"/>
              </a:spcBef>
            </a:pPr>
            <a:fld id="{74D8FEA2-DF84-4C75-8D1E-707810E10405}" type="slidenum">
              <a:rPr kumimoji="0" lang="nl-NL" altLang="en-US">
                <a:latin typeface="Tahoma" pitchFamily="34" charset="0"/>
              </a:rPr>
              <a:pPr algn="r">
                <a:spcBef>
                  <a:spcPct val="20000"/>
                </a:spcBef>
              </a:pPr>
              <a:t>8</a:t>
            </a:fld>
            <a:endParaRPr kumimoji="0" lang="nl-NL" altLang="en-US">
              <a:latin typeface="Tahoma" pitchFamily="34" charset="0"/>
            </a:endParaRPr>
          </a:p>
        </p:txBody>
      </p:sp>
      <p:sp>
        <p:nvSpPr>
          <p:cNvPr id="18436" name="Rectangle 2"/>
          <p:cNvSpPr>
            <a:spLocks noGrp="1" noRot="1" noChangeAspect="1" noChangeArrowheads="1" noTextEdit="1"/>
          </p:cNvSpPr>
          <p:nvPr>
            <p:ph type="sldImg"/>
          </p:nvPr>
        </p:nvSpPr>
        <p:spPr>
          <a:solidFill>
            <a:srgbClr val="FFFFFF"/>
          </a:solidFill>
          <a:ln/>
        </p:spPr>
      </p:sp>
      <p:sp>
        <p:nvSpPr>
          <p:cNvPr id="18437" name="Rectangle 3"/>
          <p:cNvSpPr>
            <a:spLocks noGrp="1" noChangeArrowheads="1"/>
          </p:cNvSpPr>
          <p:nvPr>
            <p:ph type="body" idx="1"/>
          </p:nvPr>
        </p:nvSpPr>
        <p:spPr>
          <a:solidFill>
            <a:srgbClr val="FFFFFF"/>
          </a:solidFill>
          <a:ln>
            <a:solidFill>
              <a:srgbClr val="000000"/>
            </a:solidFill>
            <a:miter lim="800000"/>
            <a:headEnd/>
            <a:tailEnd/>
          </a:ln>
        </p:spPr>
        <p:txBody>
          <a:bodyPr lIns="91426" tIns="45714" rIns="91426" bIns="45714"/>
          <a:lstStyle/>
          <a:p>
            <a:pPr eaLnBrk="1" hangingPunct="1"/>
            <a:endParaRPr lang="en-GB" altLang="en-US" dirty="0"/>
          </a:p>
        </p:txBody>
      </p:sp>
    </p:spTree>
    <p:extLst>
      <p:ext uri="{BB962C8B-B14F-4D97-AF65-F5344CB8AC3E}">
        <p14:creationId xmlns:p14="http://schemas.microsoft.com/office/powerpoint/2010/main" val="386542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Times New Roman" pitchFamily="18" charset="0"/>
              </a:defRPr>
            </a:lvl1pPr>
            <a:lvl2pPr marL="738663" indent="-284101" eaLnBrk="0" hangingPunct="0">
              <a:spcBef>
                <a:spcPct val="30000"/>
              </a:spcBef>
              <a:defRPr kumimoji="1" sz="1200">
                <a:solidFill>
                  <a:schemeClr val="tx1"/>
                </a:solidFill>
                <a:latin typeface="Times New Roman" pitchFamily="18" charset="0"/>
              </a:defRPr>
            </a:lvl2pPr>
            <a:lvl3pPr marL="1136405" indent="-227281" eaLnBrk="0" hangingPunct="0">
              <a:spcBef>
                <a:spcPct val="30000"/>
              </a:spcBef>
              <a:defRPr kumimoji="1" sz="1200">
                <a:solidFill>
                  <a:schemeClr val="tx1"/>
                </a:solidFill>
                <a:latin typeface="Times New Roman" pitchFamily="18" charset="0"/>
              </a:defRPr>
            </a:lvl3pPr>
            <a:lvl4pPr marL="1590966" indent="-227281" eaLnBrk="0" hangingPunct="0">
              <a:spcBef>
                <a:spcPct val="30000"/>
              </a:spcBef>
              <a:defRPr kumimoji="1" sz="1200">
                <a:solidFill>
                  <a:schemeClr val="tx1"/>
                </a:solidFill>
                <a:latin typeface="Times New Roman" pitchFamily="18" charset="0"/>
              </a:defRPr>
            </a:lvl4pPr>
            <a:lvl5pPr marL="2045527" indent="-227281" eaLnBrk="0" hangingPunct="0">
              <a:spcBef>
                <a:spcPct val="30000"/>
              </a:spcBef>
              <a:defRPr kumimoji="1" sz="1200">
                <a:solidFill>
                  <a:schemeClr val="tx1"/>
                </a:solidFill>
                <a:latin typeface="Times New Roman" pitchFamily="18" charset="0"/>
              </a:defRPr>
            </a:lvl5pPr>
            <a:lvl6pPr marL="2500089" indent="-227281" eaLnBrk="0" fontAlgn="base" hangingPunct="0">
              <a:spcBef>
                <a:spcPct val="30000"/>
              </a:spcBef>
              <a:spcAft>
                <a:spcPct val="0"/>
              </a:spcAft>
              <a:defRPr kumimoji="1" sz="1200">
                <a:solidFill>
                  <a:schemeClr val="tx1"/>
                </a:solidFill>
                <a:latin typeface="Times New Roman" pitchFamily="18" charset="0"/>
              </a:defRPr>
            </a:lvl6pPr>
            <a:lvl7pPr marL="2954651" indent="-227281" eaLnBrk="0" fontAlgn="base" hangingPunct="0">
              <a:spcBef>
                <a:spcPct val="30000"/>
              </a:spcBef>
              <a:spcAft>
                <a:spcPct val="0"/>
              </a:spcAft>
              <a:defRPr kumimoji="1" sz="1200">
                <a:solidFill>
                  <a:schemeClr val="tx1"/>
                </a:solidFill>
                <a:latin typeface="Times New Roman" pitchFamily="18" charset="0"/>
              </a:defRPr>
            </a:lvl7pPr>
            <a:lvl8pPr marL="3409213" indent="-227281" eaLnBrk="0" fontAlgn="base" hangingPunct="0">
              <a:spcBef>
                <a:spcPct val="30000"/>
              </a:spcBef>
              <a:spcAft>
                <a:spcPct val="0"/>
              </a:spcAft>
              <a:defRPr kumimoji="1" sz="1200">
                <a:solidFill>
                  <a:schemeClr val="tx1"/>
                </a:solidFill>
                <a:latin typeface="Times New Roman" pitchFamily="18" charset="0"/>
              </a:defRPr>
            </a:lvl8pPr>
            <a:lvl9pPr marL="3863775" indent="-227281" eaLnBrk="0" fontAlgn="base" hangingPunct="0">
              <a:spcBef>
                <a:spcPct val="30000"/>
              </a:spcBef>
              <a:spcAft>
                <a:spcPct val="0"/>
              </a:spcAft>
              <a:defRPr kumimoji="1" sz="1200">
                <a:solidFill>
                  <a:schemeClr val="tx1"/>
                </a:solidFill>
                <a:latin typeface="Times New Roman" pitchFamily="18" charset="0"/>
              </a:defRPr>
            </a:lvl9pPr>
          </a:lstStyle>
          <a:p>
            <a:pPr eaLnBrk="1" hangingPunct="1">
              <a:spcBef>
                <a:spcPct val="0"/>
              </a:spcBef>
            </a:pPr>
            <a:fld id="{B64A0B5C-8944-4292-9689-B67444A6D68F}" type="slidenum">
              <a:rPr kumimoji="0" lang="en-GB" altLang="en-US" smtClean="0"/>
              <a:pPr eaLnBrk="1" hangingPunct="1">
                <a:spcBef>
                  <a:spcPct val="0"/>
                </a:spcBef>
              </a:pPr>
              <a:t>9</a:t>
            </a:fld>
            <a:endParaRPr kumimoji="0" lang="en-GB" altLang="en-US"/>
          </a:p>
        </p:txBody>
      </p:sp>
      <p:sp>
        <p:nvSpPr>
          <p:cNvPr id="18435" name="Rectangle 19"/>
          <p:cNvSpPr txBox="1">
            <a:spLocks noGrp="1" noChangeArrowheads="1"/>
          </p:cNvSpPr>
          <p:nvPr/>
        </p:nvSpPr>
        <p:spPr bwMode="auto">
          <a:xfrm>
            <a:off x="5635890" y="6117755"/>
            <a:ext cx="4309798" cy="322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426" tIns="45714" rIns="91426" bIns="45714" anchor="b"/>
          <a:lstStyle>
            <a:lvl1pPr defTabSz="920750" eaLnBrk="0" hangingPunct="0">
              <a:spcBef>
                <a:spcPct val="30000"/>
              </a:spcBef>
              <a:defRPr kumimoji="1" sz="1200">
                <a:solidFill>
                  <a:schemeClr val="tx1"/>
                </a:solidFill>
                <a:latin typeface="Times New Roman" pitchFamily="18" charset="0"/>
              </a:defRPr>
            </a:lvl1pPr>
            <a:lvl2pPr marL="742950" indent="-285750" defTabSz="920750" eaLnBrk="0" hangingPunct="0">
              <a:spcBef>
                <a:spcPct val="30000"/>
              </a:spcBef>
              <a:defRPr kumimoji="1" sz="1200">
                <a:solidFill>
                  <a:schemeClr val="tx1"/>
                </a:solidFill>
                <a:latin typeface="Times New Roman" pitchFamily="18" charset="0"/>
              </a:defRPr>
            </a:lvl2pPr>
            <a:lvl3pPr marL="1143000" indent="-228600" defTabSz="920750" eaLnBrk="0" hangingPunct="0">
              <a:spcBef>
                <a:spcPct val="30000"/>
              </a:spcBef>
              <a:defRPr kumimoji="1" sz="1200">
                <a:solidFill>
                  <a:schemeClr val="tx1"/>
                </a:solidFill>
                <a:latin typeface="Times New Roman" pitchFamily="18" charset="0"/>
              </a:defRPr>
            </a:lvl3pPr>
            <a:lvl4pPr marL="1600200" indent="-228600" defTabSz="920750" eaLnBrk="0" hangingPunct="0">
              <a:spcBef>
                <a:spcPct val="30000"/>
              </a:spcBef>
              <a:defRPr kumimoji="1" sz="1200">
                <a:solidFill>
                  <a:schemeClr val="tx1"/>
                </a:solidFill>
                <a:latin typeface="Times New Roman" pitchFamily="18" charset="0"/>
              </a:defRPr>
            </a:lvl4pPr>
            <a:lvl5pPr marL="2057400" indent="-228600" defTabSz="920750" eaLnBrk="0" hangingPunct="0">
              <a:spcBef>
                <a:spcPct val="30000"/>
              </a:spcBef>
              <a:defRPr kumimoji="1" sz="1200">
                <a:solidFill>
                  <a:schemeClr val="tx1"/>
                </a:solidFill>
                <a:latin typeface="Times New Roman" pitchFamily="18" charset="0"/>
              </a:defRPr>
            </a:lvl5pPr>
            <a:lvl6pPr marL="2514600" indent="-228600" defTabSz="920750" eaLnBrk="0" fontAlgn="base" hangingPunct="0">
              <a:spcBef>
                <a:spcPct val="30000"/>
              </a:spcBef>
              <a:spcAft>
                <a:spcPct val="0"/>
              </a:spcAft>
              <a:defRPr kumimoji="1" sz="1200">
                <a:solidFill>
                  <a:schemeClr val="tx1"/>
                </a:solidFill>
                <a:latin typeface="Times New Roman" pitchFamily="18" charset="0"/>
              </a:defRPr>
            </a:lvl6pPr>
            <a:lvl7pPr marL="2971800" indent="-228600" defTabSz="920750" eaLnBrk="0" fontAlgn="base" hangingPunct="0">
              <a:spcBef>
                <a:spcPct val="30000"/>
              </a:spcBef>
              <a:spcAft>
                <a:spcPct val="0"/>
              </a:spcAft>
              <a:defRPr kumimoji="1" sz="1200">
                <a:solidFill>
                  <a:schemeClr val="tx1"/>
                </a:solidFill>
                <a:latin typeface="Times New Roman" pitchFamily="18" charset="0"/>
              </a:defRPr>
            </a:lvl7pPr>
            <a:lvl8pPr marL="3429000" indent="-228600" defTabSz="920750" eaLnBrk="0" fontAlgn="base" hangingPunct="0">
              <a:spcBef>
                <a:spcPct val="30000"/>
              </a:spcBef>
              <a:spcAft>
                <a:spcPct val="0"/>
              </a:spcAft>
              <a:defRPr kumimoji="1" sz="1200">
                <a:solidFill>
                  <a:schemeClr val="tx1"/>
                </a:solidFill>
                <a:latin typeface="Times New Roman" pitchFamily="18" charset="0"/>
              </a:defRPr>
            </a:lvl8pPr>
            <a:lvl9pPr marL="3886200" indent="-228600" defTabSz="920750" eaLnBrk="0" fontAlgn="base" hangingPunct="0">
              <a:spcBef>
                <a:spcPct val="30000"/>
              </a:spcBef>
              <a:spcAft>
                <a:spcPct val="0"/>
              </a:spcAft>
              <a:defRPr kumimoji="1" sz="1200">
                <a:solidFill>
                  <a:schemeClr val="tx1"/>
                </a:solidFill>
                <a:latin typeface="Times New Roman" pitchFamily="18" charset="0"/>
              </a:defRPr>
            </a:lvl9pPr>
          </a:lstStyle>
          <a:p>
            <a:pPr algn="r">
              <a:spcBef>
                <a:spcPct val="20000"/>
              </a:spcBef>
            </a:pPr>
            <a:fld id="{74D8FEA2-DF84-4C75-8D1E-707810E10405}" type="slidenum">
              <a:rPr kumimoji="0" lang="nl-NL" altLang="en-US">
                <a:latin typeface="Tahoma" pitchFamily="34" charset="0"/>
              </a:rPr>
              <a:pPr algn="r">
                <a:spcBef>
                  <a:spcPct val="20000"/>
                </a:spcBef>
              </a:pPr>
              <a:t>9</a:t>
            </a:fld>
            <a:endParaRPr kumimoji="0" lang="nl-NL" altLang="en-US">
              <a:latin typeface="Tahoma" pitchFamily="34" charset="0"/>
            </a:endParaRPr>
          </a:p>
        </p:txBody>
      </p:sp>
      <p:sp>
        <p:nvSpPr>
          <p:cNvPr id="18436" name="Rectangle 2"/>
          <p:cNvSpPr>
            <a:spLocks noGrp="1" noRot="1" noChangeAspect="1" noChangeArrowheads="1" noTextEdit="1"/>
          </p:cNvSpPr>
          <p:nvPr>
            <p:ph type="sldImg"/>
          </p:nvPr>
        </p:nvSpPr>
        <p:spPr>
          <a:solidFill>
            <a:srgbClr val="FFFFFF"/>
          </a:solidFill>
          <a:ln/>
        </p:spPr>
      </p:sp>
      <p:sp>
        <p:nvSpPr>
          <p:cNvPr id="18437" name="Rectangle 3"/>
          <p:cNvSpPr>
            <a:spLocks noGrp="1" noChangeArrowheads="1"/>
          </p:cNvSpPr>
          <p:nvPr>
            <p:ph type="body" idx="1"/>
          </p:nvPr>
        </p:nvSpPr>
        <p:spPr>
          <a:solidFill>
            <a:srgbClr val="FFFFFF"/>
          </a:solidFill>
          <a:ln>
            <a:solidFill>
              <a:srgbClr val="000000"/>
            </a:solidFill>
            <a:miter lim="800000"/>
            <a:headEnd/>
            <a:tailEnd/>
          </a:ln>
        </p:spPr>
        <p:txBody>
          <a:bodyPr lIns="91426" tIns="45714" rIns="91426" bIns="45714"/>
          <a:lstStyle/>
          <a:p>
            <a:pPr eaLnBrk="1" hangingPunct="1"/>
            <a:endParaRPr lang="en-GB" altLang="en-US" dirty="0"/>
          </a:p>
        </p:txBody>
      </p:sp>
    </p:spTree>
    <p:extLst>
      <p:ext uri="{BB962C8B-B14F-4D97-AF65-F5344CB8AC3E}">
        <p14:creationId xmlns:p14="http://schemas.microsoft.com/office/powerpoint/2010/main" val="3121287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Times New Roman" pitchFamily="18" charset="0"/>
              </a:defRPr>
            </a:lvl1pPr>
            <a:lvl2pPr marL="738663" indent="-284101" eaLnBrk="0" hangingPunct="0">
              <a:spcBef>
                <a:spcPct val="30000"/>
              </a:spcBef>
              <a:defRPr kumimoji="1" sz="1200">
                <a:solidFill>
                  <a:schemeClr val="tx1"/>
                </a:solidFill>
                <a:latin typeface="Times New Roman" pitchFamily="18" charset="0"/>
              </a:defRPr>
            </a:lvl2pPr>
            <a:lvl3pPr marL="1136405" indent="-227281" eaLnBrk="0" hangingPunct="0">
              <a:spcBef>
                <a:spcPct val="30000"/>
              </a:spcBef>
              <a:defRPr kumimoji="1" sz="1200">
                <a:solidFill>
                  <a:schemeClr val="tx1"/>
                </a:solidFill>
                <a:latin typeface="Times New Roman" pitchFamily="18" charset="0"/>
              </a:defRPr>
            </a:lvl3pPr>
            <a:lvl4pPr marL="1590966" indent="-227281" eaLnBrk="0" hangingPunct="0">
              <a:spcBef>
                <a:spcPct val="30000"/>
              </a:spcBef>
              <a:defRPr kumimoji="1" sz="1200">
                <a:solidFill>
                  <a:schemeClr val="tx1"/>
                </a:solidFill>
                <a:latin typeface="Times New Roman" pitchFamily="18" charset="0"/>
              </a:defRPr>
            </a:lvl4pPr>
            <a:lvl5pPr marL="2045527" indent="-227281" eaLnBrk="0" hangingPunct="0">
              <a:spcBef>
                <a:spcPct val="30000"/>
              </a:spcBef>
              <a:defRPr kumimoji="1" sz="1200">
                <a:solidFill>
                  <a:schemeClr val="tx1"/>
                </a:solidFill>
                <a:latin typeface="Times New Roman" pitchFamily="18" charset="0"/>
              </a:defRPr>
            </a:lvl5pPr>
            <a:lvl6pPr marL="2500089" indent="-227281" eaLnBrk="0" fontAlgn="base" hangingPunct="0">
              <a:spcBef>
                <a:spcPct val="30000"/>
              </a:spcBef>
              <a:spcAft>
                <a:spcPct val="0"/>
              </a:spcAft>
              <a:defRPr kumimoji="1" sz="1200">
                <a:solidFill>
                  <a:schemeClr val="tx1"/>
                </a:solidFill>
                <a:latin typeface="Times New Roman" pitchFamily="18" charset="0"/>
              </a:defRPr>
            </a:lvl6pPr>
            <a:lvl7pPr marL="2954651" indent="-227281" eaLnBrk="0" fontAlgn="base" hangingPunct="0">
              <a:spcBef>
                <a:spcPct val="30000"/>
              </a:spcBef>
              <a:spcAft>
                <a:spcPct val="0"/>
              </a:spcAft>
              <a:defRPr kumimoji="1" sz="1200">
                <a:solidFill>
                  <a:schemeClr val="tx1"/>
                </a:solidFill>
                <a:latin typeface="Times New Roman" pitchFamily="18" charset="0"/>
              </a:defRPr>
            </a:lvl7pPr>
            <a:lvl8pPr marL="3409213" indent="-227281" eaLnBrk="0" fontAlgn="base" hangingPunct="0">
              <a:spcBef>
                <a:spcPct val="30000"/>
              </a:spcBef>
              <a:spcAft>
                <a:spcPct val="0"/>
              </a:spcAft>
              <a:defRPr kumimoji="1" sz="1200">
                <a:solidFill>
                  <a:schemeClr val="tx1"/>
                </a:solidFill>
                <a:latin typeface="Times New Roman" pitchFamily="18" charset="0"/>
              </a:defRPr>
            </a:lvl8pPr>
            <a:lvl9pPr marL="3863775" indent="-227281" eaLnBrk="0" fontAlgn="base" hangingPunct="0">
              <a:spcBef>
                <a:spcPct val="30000"/>
              </a:spcBef>
              <a:spcAft>
                <a:spcPct val="0"/>
              </a:spcAft>
              <a:defRPr kumimoji="1" sz="1200">
                <a:solidFill>
                  <a:schemeClr val="tx1"/>
                </a:solidFill>
                <a:latin typeface="Times New Roman" pitchFamily="18"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B64A0B5C-8944-4292-9689-B67444A6D68F}" type="slidenum">
              <a:rPr kumimoji="0" lang="en-GB" altLang="en-US" sz="1200" b="0" i="0" u="none" strike="noStrike" kern="1200" cap="none" spc="0" normalizeH="0" baseline="0" noProof="0" smtClean="0">
                <a:ln>
                  <a:noFill/>
                </a:ln>
                <a:solidFill>
                  <a:prstClr val="black"/>
                </a:solidFill>
                <a:effectLst/>
                <a:uLnTx/>
                <a:uFillTx/>
                <a:latin typeface="Times New Roman" pitchFamily="18"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10</a:t>
            </a:fld>
            <a:endParaRPr kumimoji="0" lang="en-GB" altLang="en-US" sz="1200" b="0" i="0" u="none" strike="noStrike" kern="1200" cap="none" spc="0" normalizeH="0" baseline="0" noProof="0">
              <a:ln>
                <a:noFill/>
              </a:ln>
              <a:solidFill>
                <a:prstClr val="black"/>
              </a:solidFill>
              <a:effectLst/>
              <a:uLnTx/>
              <a:uFillTx/>
              <a:latin typeface="Times New Roman" pitchFamily="18" charset="0"/>
              <a:ea typeface="+mn-ea"/>
              <a:cs typeface="+mn-cs"/>
            </a:endParaRPr>
          </a:p>
        </p:txBody>
      </p:sp>
      <p:sp>
        <p:nvSpPr>
          <p:cNvPr id="18435" name="Rectangle 19"/>
          <p:cNvSpPr txBox="1">
            <a:spLocks noGrp="1" noChangeArrowheads="1"/>
          </p:cNvSpPr>
          <p:nvPr/>
        </p:nvSpPr>
        <p:spPr bwMode="auto">
          <a:xfrm>
            <a:off x="5635890" y="6117755"/>
            <a:ext cx="4309798" cy="322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426" tIns="45714" rIns="91426" bIns="45714" anchor="b"/>
          <a:lstStyle>
            <a:lvl1pPr defTabSz="920750" eaLnBrk="0" hangingPunct="0">
              <a:spcBef>
                <a:spcPct val="30000"/>
              </a:spcBef>
              <a:defRPr kumimoji="1" sz="1200">
                <a:solidFill>
                  <a:schemeClr val="tx1"/>
                </a:solidFill>
                <a:latin typeface="Times New Roman" pitchFamily="18" charset="0"/>
              </a:defRPr>
            </a:lvl1pPr>
            <a:lvl2pPr marL="742950" indent="-285750" defTabSz="920750" eaLnBrk="0" hangingPunct="0">
              <a:spcBef>
                <a:spcPct val="30000"/>
              </a:spcBef>
              <a:defRPr kumimoji="1" sz="1200">
                <a:solidFill>
                  <a:schemeClr val="tx1"/>
                </a:solidFill>
                <a:latin typeface="Times New Roman" pitchFamily="18" charset="0"/>
              </a:defRPr>
            </a:lvl2pPr>
            <a:lvl3pPr marL="1143000" indent="-228600" defTabSz="920750" eaLnBrk="0" hangingPunct="0">
              <a:spcBef>
                <a:spcPct val="30000"/>
              </a:spcBef>
              <a:defRPr kumimoji="1" sz="1200">
                <a:solidFill>
                  <a:schemeClr val="tx1"/>
                </a:solidFill>
                <a:latin typeface="Times New Roman" pitchFamily="18" charset="0"/>
              </a:defRPr>
            </a:lvl3pPr>
            <a:lvl4pPr marL="1600200" indent="-228600" defTabSz="920750" eaLnBrk="0" hangingPunct="0">
              <a:spcBef>
                <a:spcPct val="30000"/>
              </a:spcBef>
              <a:defRPr kumimoji="1" sz="1200">
                <a:solidFill>
                  <a:schemeClr val="tx1"/>
                </a:solidFill>
                <a:latin typeface="Times New Roman" pitchFamily="18" charset="0"/>
              </a:defRPr>
            </a:lvl4pPr>
            <a:lvl5pPr marL="2057400" indent="-228600" defTabSz="920750" eaLnBrk="0" hangingPunct="0">
              <a:spcBef>
                <a:spcPct val="30000"/>
              </a:spcBef>
              <a:defRPr kumimoji="1" sz="1200">
                <a:solidFill>
                  <a:schemeClr val="tx1"/>
                </a:solidFill>
                <a:latin typeface="Times New Roman" pitchFamily="18" charset="0"/>
              </a:defRPr>
            </a:lvl5pPr>
            <a:lvl6pPr marL="2514600" indent="-228600" defTabSz="920750" eaLnBrk="0" fontAlgn="base" hangingPunct="0">
              <a:spcBef>
                <a:spcPct val="30000"/>
              </a:spcBef>
              <a:spcAft>
                <a:spcPct val="0"/>
              </a:spcAft>
              <a:defRPr kumimoji="1" sz="1200">
                <a:solidFill>
                  <a:schemeClr val="tx1"/>
                </a:solidFill>
                <a:latin typeface="Times New Roman" pitchFamily="18" charset="0"/>
              </a:defRPr>
            </a:lvl6pPr>
            <a:lvl7pPr marL="2971800" indent="-228600" defTabSz="920750" eaLnBrk="0" fontAlgn="base" hangingPunct="0">
              <a:spcBef>
                <a:spcPct val="30000"/>
              </a:spcBef>
              <a:spcAft>
                <a:spcPct val="0"/>
              </a:spcAft>
              <a:defRPr kumimoji="1" sz="1200">
                <a:solidFill>
                  <a:schemeClr val="tx1"/>
                </a:solidFill>
                <a:latin typeface="Times New Roman" pitchFamily="18" charset="0"/>
              </a:defRPr>
            </a:lvl7pPr>
            <a:lvl8pPr marL="3429000" indent="-228600" defTabSz="920750" eaLnBrk="0" fontAlgn="base" hangingPunct="0">
              <a:spcBef>
                <a:spcPct val="30000"/>
              </a:spcBef>
              <a:spcAft>
                <a:spcPct val="0"/>
              </a:spcAft>
              <a:defRPr kumimoji="1" sz="1200">
                <a:solidFill>
                  <a:schemeClr val="tx1"/>
                </a:solidFill>
                <a:latin typeface="Times New Roman" pitchFamily="18" charset="0"/>
              </a:defRPr>
            </a:lvl8pPr>
            <a:lvl9pPr marL="3886200" indent="-228600" defTabSz="920750" eaLnBrk="0" fontAlgn="base" hangingPunct="0">
              <a:spcBef>
                <a:spcPct val="30000"/>
              </a:spcBef>
              <a:spcAft>
                <a:spcPct val="0"/>
              </a:spcAft>
              <a:defRPr kumimoji="1" sz="1200">
                <a:solidFill>
                  <a:schemeClr val="tx1"/>
                </a:solidFill>
                <a:latin typeface="Times New Roman" pitchFamily="18" charset="0"/>
              </a:defRPr>
            </a:lvl9pPr>
          </a:lstStyle>
          <a:p>
            <a:pPr marL="0" marR="0" lvl="0" indent="0" algn="r" defTabSz="920750" rtl="0" eaLnBrk="0" fontAlgn="auto" latinLnBrk="0" hangingPunct="0">
              <a:lnSpc>
                <a:spcPct val="100000"/>
              </a:lnSpc>
              <a:spcBef>
                <a:spcPct val="20000"/>
              </a:spcBef>
              <a:spcAft>
                <a:spcPts val="0"/>
              </a:spcAft>
              <a:buClrTx/>
              <a:buSzTx/>
              <a:buFontTx/>
              <a:buNone/>
              <a:tabLst/>
              <a:defRPr/>
            </a:pPr>
            <a:fld id="{74D8FEA2-DF84-4C75-8D1E-707810E10405}" type="slidenum">
              <a:rPr kumimoji="0" lang="nl-NL" altLang="en-US" sz="1200" b="0" i="0" u="none" strike="noStrike" kern="1200" cap="none" spc="0" normalizeH="0" baseline="0" noProof="0">
                <a:ln>
                  <a:noFill/>
                </a:ln>
                <a:solidFill>
                  <a:prstClr val="black"/>
                </a:solidFill>
                <a:effectLst/>
                <a:uLnTx/>
                <a:uFillTx/>
                <a:latin typeface="Tahoma" pitchFamily="34" charset="0"/>
                <a:ea typeface="+mn-ea"/>
                <a:cs typeface="+mn-cs"/>
              </a:rPr>
              <a:pPr marL="0" marR="0" lvl="0" indent="0" algn="r" defTabSz="920750" rtl="0" eaLnBrk="0" fontAlgn="auto" latinLnBrk="0" hangingPunct="0">
                <a:lnSpc>
                  <a:spcPct val="100000"/>
                </a:lnSpc>
                <a:spcBef>
                  <a:spcPct val="20000"/>
                </a:spcBef>
                <a:spcAft>
                  <a:spcPts val="0"/>
                </a:spcAft>
                <a:buClrTx/>
                <a:buSzTx/>
                <a:buFontTx/>
                <a:buNone/>
                <a:tabLst/>
                <a:defRPr/>
              </a:pPr>
              <a:t>10</a:t>
            </a:fld>
            <a:endParaRPr kumimoji="0" lang="nl-NL" altLang="en-US" sz="1200" b="0" i="0" u="none" strike="noStrike" kern="1200" cap="none" spc="0" normalizeH="0" baseline="0" noProof="0">
              <a:ln>
                <a:noFill/>
              </a:ln>
              <a:solidFill>
                <a:prstClr val="black"/>
              </a:solidFill>
              <a:effectLst/>
              <a:uLnTx/>
              <a:uFillTx/>
              <a:latin typeface="Tahoma" pitchFamily="34" charset="0"/>
              <a:ea typeface="+mn-ea"/>
              <a:cs typeface="+mn-cs"/>
            </a:endParaRPr>
          </a:p>
        </p:txBody>
      </p:sp>
      <p:sp>
        <p:nvSpPr>
          <p:cNvPr id="18436" name="Rectangle 2"/>
          <p:cNvSpPr>
            <a:spLocks noGrp="1" noRot="1" noChangeAspect="1" noChangeArrowheads="1" noTextEdit="1"/>
          </p:cNvSpPr>
          <p:nvPr>
            <p:ph type="sldImg"/>
          </p:nvPr>
        </p:nvSpPr>
        <p:spPr>
          <a:solidFill>
            <a:srgbClr val="FFFFFF"/>
          </a:solidFill>
          <a:ln/>
        </p:spPr>
      </p:sp>
      <p:sp>
        <p:nvSpPr>
          <p:cNvPr id="18437" name="Rectangle 3"/>
          <p:cNvSpPr>
            <a:spLocks noGrp="1" noChangeArrowheads="1"/>
          </p:cNvSpPr>
          <p:nvPr>
            <p:ph type="body" idx="1"/>
          </p:nvPr>
        </p:nvSpPr>
        <p:spPr>
          <a:solidFill>
            <a:srgbClr val="FFFFFF"/>
          </a:solidFill>
          <a:ln>
            <a:solidFill>
              <a:srgbClr val="000000"/>
            </a:solidFill>
            <a:miter lim="800000"/>
            <a:headEnd/>
            <a:tailEnd/>
          </a:ln>
        </p:spPr>
        <p:txBody>
          <a:bodyPr lIns="91426" tIns="45714" rIns="91426" bIns="45714"/>
          <a:lstStyle/>
          <a:p>
            <a:pPr eaLnBrk="1" hangingPunct="1"/>
            <a:endParaRPr lang="en-GB" altLang="en-US" dirty="0"/>
          </a:p>
        </p:txBody>
      </p:sp>
    </p:spTree>
    <p:extLst>
      <p:ext uri="{BB962C8B-B14F-4D97-AF65-F5344CB8AC3E}">
        <p14:creationId xmlns:p14="http://schemas.microsoft.com/office/powerpoint/2010/main" val="4176899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FD54D-F08D-2D03-CD5B-F1C13A69056E}"/>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3B10F64B-08E9-0E82-02B7-3749EDAD9377}"/>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4DA7E0E-0998-E0D2-5E5F-D02AC9B73A2A}"/>
              </a:ext>
            </a:extLst>
          </p:cNvPr>
          <p:cNvSpPr>
            <a:spLocks noGrp="1"/>
          </p:cNvSpPr>
          <p:nvPr>
            <p:ph type="dt" sz="half" idx="10"/>
          </p:nvPr>
        </p:nvSpPr>
        <p:spPr/>
        <p:txBody>
          <a:bodyPr/>
          <a:lstStyle/>
          <a:p>
            <a:fld id="{4F4DDF9F-C829-4874-A122-9E5A755BF8F8}" type="datetimeFigureOut">
              <a:rPr lang="en-GB" smtClean="0"/>
              <a:t>12/06/2023</a:t>
            </a:fld>
            <a:endParaRPr lang="en-GB"/>
          </a:p>
        </p:txBody>
      </p:sp>
      <p:sp>
        <p:nvSpPr>
          <p:cNvPr id="5" name="Footer Placeholder 4">
            <a:extLst>
              <a:ext uri="{FF2B5EF4-FFF2-40B4-BE49-F238E27FC236}">
                <a16:creationId xmlns:a16="http://schemas.microsoft.com/office/drawing/2014/main" id="{500612A0-097F-D171-3954-D85DD94066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5FF253-394C-1199-9823-92F914D3F85A}"/>
              </a:ext>
            </a:extLst>
          </p:cNvPr>
          <p:cNvSpPr>
            <a:spLocks noGrp="1"/>
          </p:cNvSpPr>
          <p:nvPr>
            <p:ph type="sldNum" sz="quarter" idx="12"/>
          </p:nvPr>
        </p:nvSpPr>
        <p:spPr/>
        <p:txBody>
          <a:bodyPr/>
          <a:lstStyle/>
          <a:p>
            <a:fld id="{46032A8F-F080-4C0A-80C7-4DC8F4F9190C}" type="slidenum">
              <a:rPr lang="en-GB" smtClean="0"/>
              <a:t>‹#›</a:t>
            </a:fld>
            <a:endParaRPr lang="en-GB"/>
          </a:p>
        </p:txBody>
      </p:sp>
    </p:spTree>
    <p:extLst>
      <p:ext uri="{BB962C8B-B14F-4D97-AF65-F5344CB8AC3E}">
        <p14:creationId xmlns:p14="http://schemas.microsoft.com/office/powerpoint/2010/main" val="682022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CA614-3B66-BB50-DB99-41E8689641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A2CA9E7-3C80-2760-B33F-5EB89AFCED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E4A6E8-FC5E-813F-4EC5-C977A417B577}"/>
              </a:ext>
            </a:extLst>
          </p:cNvPr>
          <p:cNvSpPr>
            <a:spLocks noGrp="1"/>
          </p:cNvSpPr>
          <p:nvPr>
            <p:ph type="dt" sz="half" idx="10"/>
          </p:nvPr>
        </p:nvSpPr>
        <p:spPr/>
        <p:txBody>
          <a:bodyPr/>
          <a:lstStyle/>
          <a:p>
            <a:fld id="{4F4DDF9F-C829-4874-A122-9E5A755BF8F8}" type="datetimeFigureOut">
              <a:rPr lang="en-GB" smtClean="0"/>
              <a:t>12/06/2023</a:t>
            </a:fld>
            <a:endParaRPr lang="en-GB"/>
          </a:p>
        </p:txBody>
      </p:sp>
      <p:sp>
        <p:nvSpPr>
          <p:cNvPr id="5" name="Footer Placeholder 4">
            <a:extLst>
              <a:ext uri="{FF2B5EF4-FFF2-40B4-BE49-F238E27FC236}">
                <a16:creationId xmlns:a16="http://schemas.microsoft.com/office/drawing/2014/main" id="{B5702406-0B87-AF53-A1FD-CA05BA88D4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F19D8C-8E98-E0FB-442C-0C3D1A1482CC}"/>
              </a:ext>
            </a:extLst>
          </p:cNvPr>
          <p:cNvSpPr>
            <a:spLocks noGrp="1"/>
          </p:cNvSpPr>
          <p:nvPr>
            <p:ph type="sldNum" sz="quarter" idx="12"/>
          </p:nvPr>
        </p:nvSpPr>
        <p:spPr/>
        <p:txBody>
          <a:bodyPr/>
          <a:lstStyle/>
          <a:p>
            <a:fld id="{46032A8F-F080-4C0A-80C7-4DC8F4F9190C}" type="slidenum">
              <a:rPr lang="en-GB" smtClean="0"/>
              <a:t>‹#›</a:t>
            </a:fld>
            <a:endParaRPr lang="en-GB"/>
          </a:p>
        </p:txBody>
      </p:sp>
    </p:spTree>
    <p:extLst>
      <p:ext uri="{BB962C8B-B14F-4D97-AF65-F5344CB8AC3E}">
        <p14:creationId xmlns:p14="http://schemas.microsoft.com/office/powerpoint/2010/main" val="3661829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81465E8-4ACC-55AB-9120-396B4289F5F6}"/>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12ECA02-9E23-8F67-0A65-5BB5350C3CB7}"/>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B193671-FA18-3827-AC5A-57C3003F8401}"/>
              </a:ext>
            </a:extLst>
          </p:cNvPr>
          <p:cNvSpPr>
            <a:spLocks noGrp="1"/>
          </p:cNvSpPr>
          <p:nvPr>
            <p:ph type="dt" sz="half" idx="10"/>
          </p:nvPr>
        </p:nvSpPr>
        <p:spPr/>
        <p:txBody>
          <a:bodyPr/>
          <a:lstStyle/>
          <a:p>
            <a:fld id="{4F4DDF9F-C829-4874-A122-9E5A755BF8F8}" type="datetimeFigureOut">
              <a:rPr lang="en-GB" smtClean="0"/>
              <a:t>12/06/2023</a:t>
            </a:fld>
            <a:endParaRPr lang="en-GB"/>
          </a:p>
        </p:txBody>
      </p:sp>
      <p:sp>
        <p:nvSpPr>
          <p:cNvPr id="5" name="Footer Placeholder 4">
            <a:extLst>
              <a:ext uri="{FF2B5EF4-FFF2-40B4-BE49-F238E27FC236}">
                <a16:creationId xmlns:a16="http://schemas.microsoft.com/office/drawing/2014/main" id="{BD2F7A6B-9BFA-72F8-A668-6DE7536F92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376783A-09D4-E39B-EB4B-6E2CA2849233}"/>
              </a:ext>
            </a:extLst>
          </p:cNvPr>
          <p:cNvSpPr>
            <a:spLocks noGrp="1"/>
          </p:cNvSpPr>
          <p:nvPr>
            <p:ph type="sldNum" sz="quarter" idx="12"/>
          </p:nvPr>
        </p:nvSpPr>
        <p:spPr/>
        <p:txBody>
          <a:bodyPr/>
          <a:lstStyle/>
          <a:p>
            <a:fld id="{46032A8F-F080-4C0A-80C7-4DC8F4F9190C}" type="slidenum">
              <a:rPr lang="en-GB" smtClean="0"/>
              <a:t>‹#›</a:t>
            </a:fld>
            <a:endParaRPr lang="en-GB"/>
          </a:p>
        </p:txBody>
      </p:sp>
    </p:spTree>
    <p:extLst>
      <p:ext uri="{BB962C8B-B14F-4D97-AF65-F5344CB8AC3E}">
        <p14:creationId xmlns:p14="http://schemas.microsoft.com/office/powerpoint/2010/main" val="22453774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pic>
        <p:nvPicPr>
          <p:cNvPr id="7" name="Afbeelding 6">
            <a:extLst>
              <a:ext uri="{FF2B5EF4-FFF2-40B4-BE49-F238E27FC236}">
                <a16:creationId xmlns:a16="http://schemas.microsoft.com/office/drawing/2014/main" id="{EE573368-6797-4232-821F-F5ABCF1653A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04852" y="2536768"/>
            <a:ext cx="5934296" cy="1784465"/>
          </a:xfrm>
          <a:prstGeom prst="rect">
            <a:avLst/>
          </a:prstGeom>
        </p:spPr>
      </p:pic>
    </p:spTree>
    <p:extLst>
      <p:ext uri="{BB962C8B-B14F-4D97-AF65-F5344CB8AC3E}">
        <p14:creationId xmlns:p14="http://schemas.microsoft.com/office/powerpoint/2010/main" val="27182535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BDA4AB6F-9ADD-4F6D-8D25-2DB8C99E5AEC}"/>
              </a:ext>
            </a:extLst>
          </p:cNvPr>
          <p:cNvSpPr>
            <a:spLocks noGrp="1"/>
          </p:cNvSpPr>
          <p:nvPr>
            <p:ph type="title"/>
          </p:nvPr>
        </p:nvSpPr>
        <p:spPr>
          <a:xfrm>
            <a:off x="478631" y="5079258"/>
            <a:ext cx="7858125" cy="706619"/>
          </a:xfrm>
          <a:prstGeom prst="rect">
            <a:avLst/>
          </a:prstGeom>
        </p:spPr>
        <p:txBody>
          <a:bodyPr/>
          <a:lstStyle>
            <a:lvl1pPr>
              <a:defRPr sz="2400" b="1"/>
            </a:lvl1pPr>
          </a:lstStyle>
          <a:p>
            <a:r>
              <a:rPr lang="nl-NL"/>
              <a:t>Klik om stijl te bewerken</a:t>
            </a:r>
          </a:p>
        </p:txBody>
      </p:sp>
      <p:pic>
        <p:nvPicPr>
          <p:cNvPr id="8" name="Afbeelding 7">
            <a:extLst>
              <a:ext uri="{FF2B5EF4-FFF2-40B4-BE49-F238E27FC236}">
                <a16:creationId xmlns:a16="http://schemas.microsoft.com/office/drawing/2014/main" id="{4FE79DC1-46FA-449C-B49C-725FF654B11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04852" y="2536768"/>
            <a:ext cx="5934296" cy="1784465"/>
          </a:xfrm>
          <a:prstGeom prst="rect">
            <a:avLst/>
          </a:prstGeom>
        </p:spPr>
      </p:pic>
      <p:sp>
        <p:nvSpPr>
          <p:cNvPr id="4" name="Tijdelijke aanduiding voor dianummer 6">
            <a:extLst>
              <a:ext uri="{FF2B5EF4-FFF2-40B4-BE49-F238E27FC236}">
                <a16:creationId xmlns:a16="http://schemas.microsoft.com/office/drawing/2014/main" id="{6C8DE67D-275A-4CD8-9E8B-4CA92DCCF6F0}"/>
              </a:ext>
            </a:extLst>
          </p:cNvPr>
          <p:cNvSpPr>
            <a:spLocks noGrp="1"/>
          </p:cNvSpPr>
          <p:nvPr>
            <p:ph type="sldNum" sz="quarter" idx="12"/>
          </p:nvPr>
        </p:nvSpPr>
        <p:spPr>
          <a:xfrm>
            <a:off x="6457949" y="6415089"/>
            <a:ext cx="2057400" cy="306387"/>
          </a:xfrm>
          <a:prstGeom prst="rect">
            <a:avLst/>
          </a:prstGeom>
        </p:spPr>
        <p:txBody>
          <a:bodyPr/>
          <a:lstStyle>
            <a:lvl1pPr>
              <a:defRPr>
                <a:solidFill>
                  <a:srgbClr val="1E6F97"/>
                </a:solidFill>
              </a:defRPr>
            </a:lvl1pPr>
          </a:lstStyle>
          <a:p>
            <a:fld id="{9EF8AEFB-7F2E-4A14-9769-94570C525BA2}" type="slidenum">
              <a:rPr lang="nl-NL" smtClean="0"/>
              <a:pPr/>
              <a:t>‹#›</a:t>
            </a:fld>
            <a:endParaRPr lang="nl-NL"/>
          </a:p>
        </p:txBody>
      </p:sp>
    </p:spTree>
    <p:extLst>
      <p:ext uri="{BB962C8B-B14F-4D97-AF65-F5344CB8AC3E}">
        <p14:creationId xmlns:p14="http://schemas.microsoft.com/office/powerpoint/2010/main" val="31475849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el en object">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BDA4AB6F-9ADD-4F6D-8D25-2DB8C99E5AEC}"/>
              </a:ext>
            </a:extLst>
          </p:cNvPr>
          <p:cNvSpPr>
            <a:spLocks noGrp="1"/>
          </p:cNvSpPr>
          <p:nvPr>
            <p:ph type="title"/>
          </p:nvPr>
        </p:nvSpPr>
        <p:spPr>
          <a:xfrm>
            <a:off x="478631" y="5079258"/>
            <a:ext cx="7858125" cy="706619"/>
          </a:xfrm>
          <a:prstGeom prst="rect">
            <a:avLst/>
          </a:prstGeom>
        </p:spPr>
        <p:txBody>
          <a:bodyPr/>
          <a:lstStyle>
            <a:lvl1pPr>
              <a:defRPr sz="2400" b="1"/>
            </a:lvl1pPr>
          </a:lstStyle>
          <a:p>
            <a:r>
              <a:rPr lang="nl-NL"/>
              <a:t>Klik om stijl te bewerken</a:t>
            </a:r>
          </a:p>
        </p:txBody>
      </p:sp>
    </p:spTree>
    <p:extLst>
      <p:ext uri="{BB962C8B-B14F-4D97-AF65-F5344CB8AC3E}">
        <p14:creationId xmlns:p14="http://schemas.microsoft.com/office/powerpoint/2010/main" val="1050848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houd van twee">
    <p:spTree>
      <p:nvGrpSpPr>
        <p:cNvPr id="1" name=""/>
        <p:cNvGrpSpPr/>
        <p:nvPr/>
      </p:nvGrpSpPr>
      <p:grpSpPr>
        <a:xfrm>
          <a:off x="0" y="0"/>
          <a:ext cx="0" cy="0"/>
          <a:chOff x="0" y="0"/>
          <a:chExt cx="0" cy="0"/>
        </a:xfrm>
      </p:grpSpPr>
      <p:sp>
        <p:nvSpPr>
          <p:cNvPr id="8" name="Tijdelijke aanduiding voor inhoud 2">
            <a:extLst>
              <a:ext uri="{FF2B5EF4-FFF2-40B4-BE49-F238E27FC236}">
                <a16:creationId xmlns:a16="http://schemas.microsoft.com/office/drawing/2014/main" id="{38221769-844E-49AA-9C84-5176686A37B9}"/>
              </a:ext>
            </a:extLst>
          </p:cNvPr>
          <p:cNvSpPr>
            <a:spLocks noGrp="1"/>
          </p:cNvSpPr>
          <p:nvPr>
            <p:ph idx="1"/>
          </p:nvPr>
        </p:nvSpPr>
        <p:spPr>
          <a:xfrm>
            <a:off x="628650" y="1825625"/>
            <a:ext cx="7886700" cy="4351338"/>
          </a:xfrm>
          <a:prstGeom prst="rect">
            <a:avLst/>
          </a:prstGeom>
        </p:spPr>
        <p:txBody>
          <a:bodyPr/>
          <a:lstStyle>
            <a:lvl1pPr>
              <a:defRPr sz="1350"/>
            </a:lvl1pPr>
            <a:lvl2pPr>
              <a:defRPr sz="1350"/>
            </a:lvl2pPr>
            <a:lvl3pPr>
              <a:defRPr sz="1350"/>
            </a:lvl3pPr>
            <a:lvl4pPr>
              <a:defRPr sz="1350"/>
            </a:lvl4pPr>
            <a:lvl5pPr>
              <a:defRPr sz="135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tel 1">
            <a:extLst>
              <a:ext uri="{FF2B5EF4-FFF2-40B4-BE49-F238E27FC236}">
                <a16:creationId xmlns:a16="http://schemas.microsoft.com/office/drawing/2014/main" id="{1C868B11-40B1-445E-9B86-67E02563EC44}"/>
              </a:ext>
            </a:extLst>
          </p:cNvPr>
          <p:cNvSpPr>
            <a:spLocks noGrp="1"/>
          </p:cNvSpPr>
          <p:nvPr>
            <p:ph type="title"/>
          </p:nvPr>
        </p:nvSpPr>
        <p:spPr>
          <a:xfrm>
            <a:off x="628650" y="984070"/>
            <a:ext cx="7886700" cy="706619"/>
          </a:xfrm>
          <a:prstGeom prst="rect">
            <a:avLst/>
          </a:prstGeom>
        </p:spPr>
        <p:txBody>
          <a:bodyPr/>
          <a:lstStyle>
            <a:lvl1pPr>
              <a:defRPr sz="2400" b="1">
                <a:solidFill>
                  <a:srgbClr val="1E6F97"/>
                </a:solidFill>
              </a:defRPr>
            </a:lvl1pPr>
          </a:lstStyle>
          <a:p>
            <a:r>
              <a:rPr lang="nl-NL"/>
              <a:t>Klik om stijl te bewerken</a:t>
            </a:r>
          </a:p>
        </p:txBody>
      </p:sp>
      <p:cxnSp>
        <p:nvCxnSpPr>
          <p:cNvPr id="10" name="Rechte verbindingslijn 9">
            <a:extLst>
              <a:ext uri="{FF2B5EF4-FFF2-40B4-BE49-F238E27FC236}">
                <a16:creationId xmlns:a16="http://schemas.microsoft.com/office/drawing/2014/main" id="{34FF3357-5F59-4480-804F-05B7987AF5D6}"/>
              </a:ext>
            </a:extLst>
          </p:cNvPr>
          <p:cNvCxnSpPr/>
          <p:nvPr userDrawn="1"/>
        </p:nvCxnSpPr>
        <p:spPr>
          <a:xfrm>
            <a:off x="628651" y="6415088"/>
            <a:ext cx="7886699" cy="0"/>
          </a:xfrm>
          <a:prstGeom prst="line">
            <a:avLst/>
          </a:prstGeom>
          <a:ln>
            <a:solidFill>
              <a:srgbClr val="1E6F97"/>
            </a:solidFill>
          </a:ln>
        </p:spPr>
        <p:style>
          <a:lnRef idx="1">
            <a:schemeClr val="accent1"/>
          </a:lnRef>
          <a:fillRef idx="0">
            <a:schemeClr val="accent1"/>
          </a:fillRef>
          <a:effectRef idx="0">
            <a:schemeClr val="accent1"/>
          </a:effectRef>
          <a:fontRef idx="minor">
            <a:schemeClr val="tx1"/>
          </a:fontRef>
        </p:style>
      </p:cxnSp>
      <p:cxnSp>
        <p:nvCxnSpPr>
          <p:cNvPr id="11" name="Rechte verbindingslijn 10">
            <a:extLst>
              <a:ext uri="{FF2B5EF4-FFF2-40B4-BE49-F238E27FC236}">
                <a16:creationId xmlns:a16="http://schemas.microsoft.com/office/drawing/2014/main" id="{31DA24DA-C23B-4459-8C0A-5BD36D319D12}"/>
              </a:ext>
            </a:extLst>
          </p:cNvPr>
          <p:cNvCxnSpPr>
            <a:cxnSpLocks/>
          </p:cNvCxnSpPr>
          <p:nvPr userDrawn="1"/>
        </p:nvCxnSpPr>
        <p:spPr>
          <a:xfrm>
            <a:off x="628651" y="1690688"/>
            <a:ext cx="7886699" cy="0"/>
          </a:xfrm>
          <a:prstGeom prst="line">
            <a:avLst/>
          </a:prstGeom>
          <a:ln>
            <a:solidFill>
              <a:srgbClr val="1E6F97"/>
            </a:solidFill>
          </a:ln>
        </p:spPr>
        <p:style>
          <a:lnRef idx="1">
            <a:schemeClr val="accent1"/>
          </a:lnRef>
          <a:fillRef idx="0">
            <a:schemeClr val="accent1"/>
          </a:fillRef>
          <a:effectRef idx="0">
            <a:schemeClr val="accent1"/>
          </a:effectRef>
          <a:fontRef idx="minor">
            <a:schemeClr val="tx1"/>
          </a:fontRef>
        </p:style>
      </p:cxnSp>
      <p:sp>
        <p:nvSpPr>
          <p:cNvPr id="12" name="Tijdelijke aanduiding voor dianummer 6">
            <a:extLst>
              <a:ext uri="{FF2B5EF4-FFF2-40B4-BE49-F238E27FC236}">
                <a16:creationId xmlns:a16="http://schemas.microsoft.com/office/drawing/2014/main" id="{726608E2-FCCE-4969-8D24-9B4A1E91E07C}"/>
              </a:ext>
            </a:extLst>
          </p:cNvPr>
          <p:cNvSpPr>
            <a:spLocks noGrp="1"/>
          </p:cNvSpPr>
          <p:nvPr>
            <p:ph type="sldNum" sz="quarter" idx="12"/>
          </p:nvPr>
        </p:nvSpPr>
        <p:spPr>
          <a:xfrm>
            <a:off x="6457949" y="6415089"/>
            <a:ext cx="2057400" cy="306387"/>
          </a:xfrm>
          <a:prstGeom prst="rect">
            <a:avLst/>
          </a:prstGeom>
        </p:spPr>
        <p:txBody>
          <a:bodyPr/>
          <a:lstStyle>
            <a:lvl1pPr>
              <a:defRPr>
                <a:solidFill>
                  <a:srgbClr val="1E6F97"/>
                </a:solidFill>
              </a:defRPr>
            </a:lvl1pPr>
          </a:lstStyle>
          <a:p>
            <a:fld id="{9EF8AEFB-7F2E-4A14-9769-94570C525BA2}" type="slidenum">
              <a:rPr lang="nl-NL" smtClean="0"/>
              <a:pPr/>
              <a:t>‹#›</a:t>
            </a:fld>
            <a:endParaRPr lang="nl-NL"/>
          </a:p>
        </p:txBody>
      </p:sp>
    </p:spTree>
    <p:extLst>
      <p:ext uri="{BB962C8B-B14F-4D97-AF65-F5344CB8AC3E}">
        <p14:creationId xmlns:p14="http://schemas.microsoft.com/office/powerpoint/2010/main" val="29803356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1_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9E18BE-7125-4776-9860-02E93DDA1F13}"/>
              </a:ext>
            </a:extLst>
          </p:cNvPr>
          <p:cNvSpPr>
            <a:spLocks noGrp="1"/>
          </p:cNvSpPr>
          <p:nvPr>
            <p:ph type="title"/>
          </p:nvPr>
        </p:nvSpPr>
        <p:spPr>
          <a:xfrm>
            <a:off x="628650" y="984070"/>
            <a:ext cx="7886700" cy="706619"/>
          </a:xfrm>
          <a:prstGeom prst="rect">
            <a:avLst/>
          </a:prstGeom>
        </p:spPr>
        <p:txBody>
          <a:bodyPr/>
          <a:lstStyle>
            <a:lvl1pPr>
              <a:defRPr sz="2400" b="1"/>
            </a:lvl1pPr>
          </a:lstStyle>
          <a:p>
            <a:r>
              <a:rPr lang="nl-NL"/>
              <a:t>Klik om stijl te bewerken</a:t>
            </a:r>
          </a:p>
        </p:txBody>
      </p:sp>
      <p:sp>
        <p:nvSpPr>
          <p:cNvPr id="3" name="Tijdelijke aanduiding voor inhoud 2">
            <a:extLst>
              <a:ext uri="{FF2B5EF4-FFF2-40B4-BE49-F238E27FC236}">
                <a16:creationId xmlns:a16="http://schemas.microsoft.com/office/drawing/2014/main" id="{F6044048-F8AD-448D-A291-B0FABE11B791}"/>
              </a:ext>
            </a:extLst>
          </p:cNvPr>
          <p:cNvSpPr>
            <a:spLocks noGrp="1"/>
          </p:cNvSpPr>
          <p:nvPr>
            <p:ph sz="half" idx="1"/>
          </p:nvPr>
        </p:nvSpPr>
        <p:spPr>
          <a:xfrm>
            <a:off x="628650" y="1825625"/>
            <a:ext cx="3886200" cy="4351338"/>
          </a:xfrm>
          <a:prstGeom prst="rect">
            <a:avLst/>
          </a:prstGeom>
        </p:spPr>
        <p:txBody>
          <a:bodyPr/>
          <a:lstStyle>
            <a:lvl1pPr>
              <a:defRPr sz="1350"/>
            </a:lvl1pPr>
            <a:lvl2pPr>
              <a:defRPr sz="1350"/>
            </a:lvl2pPr>
            <a:lvl3pPr>
              <a:defRPr sz="1350"/>
            </a:lvl3pPr>
            <a:lvl4pPr>
              <a:defRPr sz="1350"/>
            </a:lvl4pPr>
            <a:lvl5pPr>
              <a:defRPr sz="135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DB46606B-DE6A-42E7-8C30-520DF4D2B591}"/>
              </a:ext>
            </a:extLst>
          </p:cNvPr>
          <p:cNvSpPr>
            <a:spLocks noGrp="1"/>
          </p:cNvSpPr>
          <p:nvPr>
            <p:ph sz="half" idx="2"/>
          </p:nvPr>
        </p:nvSpPr>
        <p:spPr>
          <a:xfrm>
            <a:off x="4629150" y="1825625"/>
            <a:ext cx="3886200" cy="4351338"/>
          </a:xfrm>
          <a:prstGeom prst="rect">
            <a:avLst/>
          </a:prstGeom>
        </p:spPr>
        <p:txBody>
          <a:bodyPr/>
          <a:lstStyle>
            <a:lvl1pPr>
              <a:defRPr sz="1350"/>
            </a:lvl1pPr>
            <a:lvl2pPr>
              <a:defRPr sz="1350"/>
            </a:lvl2pPr>
            <a:lvl3pPr>
              <a:defRPr sz="1350"/>
            </a:lvl3pPr>
            <a:lvl4pPr>
              <a:defRPr sz="1350"/>
            </a:lvl4pPr>
            <a:lvl5pPr>
              <a:defRPr sz="135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cxnSp>
        <p:nvCxnSpPr>
          <p:cNvPr id="7" name="Rechte verbindingslijn 6">
            <a:extLst>
              <a:ext uri="{FF2B5EF4-FFF2-40B4-BE49-F238E27FC236}">
                <a16:creationId xmlns:a16="http://schemas.microsoft.com/office/drawing/2014/main" id="{87CFC72D-685F-4A68-A67A-2A2ACEB91542}"/>
              </a:ext>
            </a:extLst>
          </p:cNvPr>
          <p:cNvCxnSpPr/>
          <p:nvPr userDrawn="1"/>
        </p:nvCxnSpPr>
        <p:spPr>
          <a:xfrm>
            <a:off x="628651" y="6415088"/>
            <a:ext cx="7886699" cy="0"/>
          </a:xfrm>
          <a:prstGeom prst="line">
            <a:avLst/>
          </a:prstGeom>
          <a:ln>
            <a:solidFill>
              <a:srgbClr val="1E6F97"/>
            </a:solidFill>
          </a:ln>
        </p:spPr>
        <p:style>
          <a:lnRef idx="1">
            <a:schemeClr val="accent1"/>
          </a:lnRef>
          <a:fillRef idx="0">
            <a:schemeClr val="accent1"/>
          </a:fillRef>
          <a:effectRef idx="0">
            <a:schemeClr val="accent1"/>
          </a:effectRef>
          <a:fontRef idx="minor">
            <a:schemeClr val="tx1"/>
          </a:fontRef>
        </p:style>
      </p:cxnSp>
      <p:cxnSp>
        <p:nvCxnSpPr>
          <p:cNvPr id="10" name="Rechte verbindingslijn 9">
            <a:extLst>
              <a:ext uri="{FF2B5EF4-FFF2-40B4-BE49-F238E27FC236}">
                <a16:creationId xmlns:a16="http://schemas.microsoft.com/office/drawing/2014/main" id="{77BC191E-0290-4EFB-A2DD-DE394AD93064}"/>
              </a:ext>
            </a:extLst>
          </p:cNvPr>
          <p:cNvCxnSpPr>
            <a:cxnSpLocks/>
          </p:cNvCxnSpPr>
          <p:nvPr userDrawn="1"/>
        </p:nvCxnSpPr>
        <p:spPr>
          <a:xfrm>
            <a:off x="628651" y="1690688"/>
            <a:ext cx="7886699" cy="0"/>
          </a:xfrm>
          <a:prstGeom prst="line">
            <a:avLst/>
          </a:prstGeom>
          <a:ln>
            <a:solidFill>
              <a:srgbClr val="1E6F97"/>
            </a:solidFill>
          </a:ln>
        </p:spPr>
        <p:style>
          <a:lnRef idx="1">
            <a:schemeClr val="accent1"/>
          </a:lnRef>
          <a:fillRef idx="0">
            <a:schemeClr val="accent1"/>
          </a:fillRef>
          <a:effectRef idx="0">
            <a:schemeClr val="accent1"/>
          </a:effectRef>
          <a:fontRef idx="minor">
            <a:schemeClr val="tx1"/>
          </a:fontRef>
        </p:style>
      </p:cxnSp>
      <p:sp>
        <p:nvSpPr>
          <p:cNvPr id="9" name="Tijdelijke aanduiding voor dianummer 6">
            <a:extLst>
              <a:ext uri="{FF2B5EF4-FFF2-40B4-BE49-F238E27FC236}">
                <a16:creationId xmlns:a16="http://schemas.microsoft.com/office/drawing/2014/main" id="{E379FF0D-509A-4C0E-98F6-6B86B6152902}"/>
              </a:ext>
            </a:extLst>
          </p:cNvPr>
          <p:cNvSpPr>
            <a:spLocks noGrp="1"/>
          </p:cNvSpPr>
          <p:nvPr>
            <p:ph type="sldNum" sz="quarter" idx="12"/>
          </p:nvPr>
        </p:nvSpPr>
        <p:spPr>
          <a:xfrm>
            <a:off x="6457950" y="6415089"/>
            <a:ext cx="2057400" cy="306387"/>
          </a:xfrm>
          <a:prstGeom prst="rect">
            <a:avLst/>
          </a:prstGeom>
        </p:spPr>
        <p:txBody>
          <a:bodyPr/>
          <a:lstStyle>
            <a:lvl1pPr>
              <a:defRPr>
                <a:solidFill>
                  <a:srgbClr val="1E6F97"/>
                </a:solidFill>
              </a:defRPr>
            </a:lvl1pPr>
          </a:lstStyle>
          <a:p>
            <a:fld id="{9EF8AEFB-7F2E-4A14-9769-94570C525BA2}" type="slidenum">
              <a:rPr lang="nl-NL" smtClean="0"/>
              <a:pPr/>
              <a:t>‹#›</a:t>
            </a:fld>
            <a:endParaRPr lang="nl-NL"/>
          </a:p>
        </p:txBody>
      </p:sp>
    </p:spTree>
    <p:extLst>
      <p:ext uri="{BB962C8B-B14F-4D97-AF65-F5344CB8AC3E}">
        <p14:creationId xmlns:p14="http://schemas.microsoft.com/office/powerpoint/2010/main" val="38135174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el en inhoud">
    <p:spTree>
      <p:nvGrpSpPr>
        <p:cNvPr id="1" name=""/>
        <p:cNvGrpSpPr/>
        <p:nvPr/>
      </p:nvGrpSpPr>
      <p:grpSpPr>
        <a:xfrm>
          <a:off x="0" y="0"/>
          <a:ext cx="0" cy="0"/>
          <a:chOff x="0" y="0"/>
          <a:chExt cx="0" cy="0"/>
        </a:xfrm>
      </p:grpSpPr>
      <p:sp>
        <p:nvSpPr>
          <p:cNvPr id="7" name="Date Placeholder 6">
            <a:extLst>
              <a:ext uri="{FF2B5EF4-FFF2-40B4-BE49-F238E27FC236}">
                <a16:creationId xmlns:a16="http://schemas.microsoft.com/office/drawing/2014/main" id="{B89E4466-0F2E-4C08-85DA-68F0113780E2}"/>
              </a:ext>
            </a:extLst>
          </p:cNvPr>
          <p:cNvSpPr>
            <a:spLocks noGrp="1"/>
          </p:cNvSpPr>
          <p:nvPr>
            <p:ph type="dt" sz="half" idx="10"/>
          </p:nvPr>
        </p:nvSpPr>
        <p:spPr/>
        <p:txBody>
          <a:bodyPr/>
          <a:lstStyle/>
          <a:p>
            <a:endParaRPr lang="nl-NL" dirty="0"/>
          </a:p>
        </p:txBody>
      </p:sp>
      <p:sp>
        <p:nvSpPr>
          <p:cNvPr id="8" name="Footer Placeholder 7">
            <a:extLst>
              <a:ext uri="{FF2B5EF4-FFF2-40B4-BE49-F238E27FC236}">
                <a16:creationId xmlns:a16="http://schemas.microsoft.com/office/drawing/2014/main" id="{9ED201A0-437A-448D-BF24-1B7B2AC310FE}"/>
              </a:ext>
            </a:extLst>
          </p:cNvPr>
          <p:cNvSpPr>
            <a:spLocks noGrp="1"/>
          </p:cNvSpPr>
          <p:nvPr>
            <p:ph type="ftr" sz="quarter" idx="11"/>
          </p:nvPr>
        </p:nvSpPr>
        <p:spPr/>
        <p:txBody>
          <a:bodyPr/>
          <a:lstStyle/>
          <a:p>
            <a:r>
              <a:rPr lang="nl-NL"/>
              <a:t>Dienstverlening aan decentrale overheden</a:t>
            </a:r>
            <a:endParaRPr lang="nl-NL" dirty="0"/>
          </a:p>
        </p:txBody>
      </p:sp>
      <p:sp>
        <p:nvSpPr>
          <p:cNvPr id="9" name="Slide Number Placeholder 8">
            <a:extLst>
              <a:ext uri="{FF2B5EF4-FFF2-40B4-BE49-F238E27FC236}">
                <a16:creationId xmlns:a16="http://schemas.microsoft.com/office/drawing/2014/main" id="{D6CC7224-2815-48EB-870F-816FCDC07CD7}"/>
              </a:ext>
            </a:extLst>
          </p:cNvPr>
          <p:cNvSpPr>
            <a:spLocks noGrp="1"/>
          </p:cNvSpPr>
          <p:nvPr>
            <p:ph type="sldNum" sz="quarter" idx="12"/>
          </p:nvPr>
        </p:nvSpPr>
        <p:spPr/>
        <p:txBody>
          <a:bodyPr/>
          <a:lstStyle/>
          <a:p>
            <a:fld id="{65DA200D-82EF-4D4D-B3DE-499CE4E3A6B4}" type="slidenum">
              <a:rPr lang="nl-NL" smtClean="0"/>
              <a:pPr/>
              <a:t>‹#›</a:t>
            </a:fld>
            <a:endParaRPr lang="nl-NL" dirty="0"/>
          </a:p>
        </p:txBody>
      </p:sp>
      <p:sp>
        <p:nvSpPr>
          <p:cNvPr id="10" name="Title 9">
            <a:extLst>
              <a:ext uri="{FF2B5EF4-FFF2-40B4-BE49-F238E27FC236}">
                <a16:creationId xmlns:a16="http://schemas.microsoft.com/office/drawing/2014/main" id="{A5074C04-6A66-455B-93F4-E1C741E405E4}"/>
              </a:ext>
            </a:extLst>
          </p:cNvPr>
          <p:cNvSpPr>
            <a:spLocks noGrp="1"/>
          </p:cNvSpPr>
          <p:nvPr>
            <p:ph type="title" hasCustomPrompt="1"/>
          </p:nvPr>
        </p:nvSpPr>
        <p:spPr/>
        <p:txBody>
          <a:bodyPr/>
          <a:lstStyle>
            <a:lvl1pPr>
              <a:defRPr/>
            </a:lvl1pPr>
          </a:lstStyle>
          <a:p>
            <a:r>
              <a:rPr lang="nl-NL" dirty="0"/>
              <a:t>Titel (R – </a:t>
            </a:r>
            <a:r>
              <a:rPr lang="nl-NL" dirty="0" err="1"/>
              <a:t>pnt</a:t>
            </a:r>
            <a:r>
              <a:rPr lang="nl-NL" dirty="0"/>
              <a:t>. 44)</a:t>
            </a:r>
          </a:p>
        </p:txBody>
      </p:sp>
      <p:sp>
        <p:nvSpPr>
          <p:cNvPr id="4" name="Tijdelijke aanduiding voor inhoud 3">
            <a:extLst>
              <a:ext uri="{FF2B5EF4-FFF2-40B4-BE49-F238E27FC236}">
                <a16:creationId xmlns:a16="http://schemas.microsoft.com/office/drawing/2014/main" id="{74838C66-F256-4071-B406-E0F7EC8E3D2E}"/>
              </a:ext>
            </a:extLst>
          </p:cNvPr>
          <p:cNvSpPr>
            <a:spLocks noGrp="1"/>
          </p:cNvSpPr>
          <p:nvPr>
            <p:ph sz="quarter" idx="13" hasCustomPrompt="1"/>
          </p:nvPr>
        </p:nvSpPr>
        <p:spPr>
          <a:xfrm>
            <a:off x="575072" y="1928814"/>
            <a:ext cx="8025407" cy="3890961"/>
          </a:xfrm>
        </p:spPr>
        <p:txBody>
          <a:bodyPr/>
          <a:lstStyle>
            <a:lvl1pPr>
              <a:defRPr/>
            </a:lvl1pPr>
            <a:lvl2pPr>
              <a:defRPr/>
            </a:lvl2pPr>
            <a:lvl3pPr>
              <a:defRPr/>
            </a:lvl3pPr>
            <a:lvl4pPr>
              <a:defRPr/>
            </a:lvl4pPr>
            <a:lvl5pPr>
              <a:defRPr/>
            </a:lvl5pPr>
            <a:lvl6pPr>
              <a:defRPr/>
            </a:lvl6pPr>
            <a:lvl7pPr marL="257175" indent="-257175">
              <a:buFont typeface="+mj-lt"/>
              <a:buAutoNum type="arabicPeriod"/>
              <a:defRPr/>
            </a:lvl7pPr>
            <a:lvl8pPr>
              <a:defRPr/>
            </a:lvl8pPr>
            <a:lvl9pPr>
              <a:defRPr/>
            </a:lvl9pPr>
          </a:lstStyle>
          <a:p>
            <a:pPr lvl="0"/>
            <a:r>
              <a:rPr lang="en-US" dirty="0" err="1"/>
              <a:t>Opsomming</a:t>
            </a:r>
            <a:r>
              <a:rPr lang="en-US" dirty="0"/>
              <a:t> </a:t>
            </a:r>
            <a:r>
              <a:rPr lang="en-US" dirty="0" err="1"/>
              <a:t>niveau</a:t>
            </a:r>
            <a:r>
              <a:rPr lang="en-US" dirty="0"/>
              <a:t> 1 (M – </a:t>
            </a:r>
            <a:r>
              <a:rPr lang="en-US" dirty="0" err="1"/>
              <a:t>pnt</a:t>
            </a:r>
            <a:r>
              <a:rPr lang="en-US" dirty="0"/>
              <a:t>. 18)</a:t>
            </a:r>
          </a:p>
          <a:p>
            <a:pPr lvl="1"/>
            <a:r>
              <a:rPr lang="en-US" dirty="0" err="1"/>
              <a:t>Opsomming</a:t>
            </a:r>
            <a:r>
              <a:rPr lang="en-US" dirty="0"/>
              <a:t> </a:t>
            </a:r>
            <a:r>
              <a:rPr lang="en-US" dirty="0" err="1"/>
              <a:t>niveau</a:t>
            </a:r>
            <a:r>
              <a:rPr lang="en-US" dirty="0"/>
              <a:t> 2 (M – </a:t>
            </a:r>
            <a:r>
              <a:rPr lang="en-US" dirty="0" err="1"/>
              <a:t>pnt</a:t>
            </a:r>
            <a:r>
              <a:rPr lang="en-US" dirty="0"/>
              <a:t>. 18)</a:t>
            </a:r>
          </a:p>
          <a:p>
            <a:pPr lvl="2"/>
            <a:r>
              <a:rPr lang="en-US" dirty="0"/>
              <a:t>Normal </a:t>
            </a:r>
            <a:r>
              <a:rPr lang="en-US" dirty="0" err="1"/>
              <a:t>tekst</a:t>
            </a:r>
            <a:r>
              <a:rPr lang="en-US" dirty="0"/>
              <a:t> (M – </a:t>
            </a:r>
            <a:r>
              <a:rPr lang="en-US" dirty="0" err="1"/>
              <a:t>pnt</a:t>
            </a:r>
            <a:r>
              <a:rPr lang="en-US" dirty="0"/>
              <a:t>. 18)</a:t>
            </a:r>
          </a:p>
          <a:p>
            <a:pPr lvl="3"/>
            <a:r>
              <a:rPr lang="en-US" dirty="0" err="1"/>
              <a:t>Tekst</a:t>
            </a:r>
            <a:r>
              <a:rPr lang="en-US" dirty="0"/>
              <a:t> met accent (M – </a:t>
            </a:r>
            <a:r>
              <a:rPr lang="en-US" dirty="0" err="1"/>
              <a:t>pnt</a:t>
            </a:r>
            <a:r>
              <a:rPr lang="en-US" dirty="0"/>
              <a:t>. 18)</a:t>
            </a:r>
          </a:p>
          <a:p>
            <a:pPr lvl="4"/>
            <a:r>
              <a:rPr lang="en-US" dirty="0"/>
              <a:t>Kop </a:t>
            </a:r>
            <a:r>
              <a:rPr lang="en-US" dirty="0" err="1"/>
              <a:t>opmaak</a:t>
            </a:r>
            <a:r>
              <a:rPr lang="en-US" dirty="0"/>
              <a:t> (M – </a:t>
            </a:r>
            <a:r>
              <a:rPr lang="en-US" dirty="0" err="1"/>
              <a:t>pnt</a:t>
            </a:r>
            <a:r>
              <a:rPr lang="en-US" dirty="0"/>
              <a:t>. 18)</a:t>
            </a:r>
          </a:p>
          <a:p>
            <a:pPr lvl="5"/>
            <a:r>
              <a:rPr lang="en-US" dirty="0"/>
              <a:t>Kop met accent (M – </a:t>
            </a:r>
            <a:r>
              <a:rPr lang="en-US" dirty="0" err="1"/>
              <a:t>pnt</a:t>
            </a:r>
            <a:r>
              <a:rPr lang="en-US" dirty="0"/>
              <a:t>. 18)</a:t>
            </a:r>
          </a:p>
          <a:p>
            <a:pPr lvl="6"/>
            <a:r>
              <a:rPr lang="en-US" dirty="0" err="1"/>
              <a:t>Opsomming</a:t>
            </a:r>
            <a:r>
              <a:rPr lang="en-US" dirty="0"/>
              <a:t> </a:t>
            </a:r>
            <a:r>
              <a:rPr lang="en-US" dirty="0" err="1"/>
              <a:t>cijfers</a:t>
            </a:r>
            <a:r>
              <a:rPr lang="en-US" dirty="0"/>
              <a:t> </a:t>
            </a:r>
            <a:r>
              <a:rPr lang="en-US" dirty="0" err="1"/>
              <a:t>niveau</a:t>
            </a:r>
            <a:r>
              <a:rPr lang="en-US" dirty="0"/>
              <a:t> 1 (M – </a:t>
            </a:r>
            <a:r>
              <a:rPr lang="en-US" dirty="0" err="1"/>
              <a:t>pnt</a:t>
            </a:r>
            <a:r>
              <a:rPr lang="en-US" dirty="0"/>
              <a:t>. 18)</a:t>
            </a:r>
          </a:p>
          <a:p>
            <a:pPr lvl="7"/>
            <a:r>
              <a:rPr lang="en-US" dirty="0" err="1"/>
              <a:t>Opsomming</a:t>
            </a:r>
            <a:r>
              <a:rPr lang="en-US" dirty="0"/>
              <a:t> </a:t>
            </a:r>
            <a:r>
              <a:rPr lang="en-US" dirty="0" err="1"/>
              <a:t>cijfers</a:t>
            </a:r>
            <a:r>
              <a:rPr lang="en-US" dirty="0"/>
              <a:t> </a:t>
            </a:r>
            <a:r>
              <a:rPr lang="en-US" dirty="0" err="1"/>
              <a:t>niveau</a:t>
            </a:r>
            <a:r>
              <a:rPr lang="en-US" dirty="0"/>
              <a:t> 2 (M – </a:t>
            </a:r>
            <a:r>
              <a:rPr lang="en-US" dirty="0" err="1"/>
              <a:t>pnt</a:t>
            </a:r>
            <a:r>
              <a:rPr lang="en-US" dirty="0"/>
              <a:t>. 18)</a:t>
            </a:r>
          </a:p>
          <a:p>
            <a:pPr lvl="8"/>
            <a:r>
              <a:rPr lang="en-US" dirty="0" err="1"/>
              <a:t>Normale</a:t>
            </a:r>
            <a:r>
              <a:rPr lang="en-US" dirty="0"/>
              <a:t> </a:t>
            </a:r>
            <a:r>
              <a:rPr lang="en-US" dirty="0" err="1"/>
              <a:t>tekst</a:t>
            </a:r>
            <a:r>
              <a:rPr lang="en-US" dirty="0"/>
              <a:t> (M – </a:t>
            </a:r>
            <a:r>
              <a:rPr lang="en-US" dirty="0" err="1"/>
              <a:t>pnt</a:t>
            </a:r>
            <a:r>
              <a:rPr lang="en-US" dirty="0"/>
              <a:t>. 18)</a:t>
            </a:r>
          </a:p>
          <a:p>
            <a:pPr lvl="5"/>
            <a:endParaRPr lang="en-US" dirty="0"/>
          </a:p>
        </p:txBody>
      </p:sp>
    </p:spTree>
    <p:extLst>
      <p:ext uri="{BB962C8B-B14F-4D97-AF65-F5344CB8AC3E}">
        <p14:creationId xmlns:p14="http://schemas.microsoft.com/office/powerpoint/2010/main" val="1743715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50CA8-1DE5-7890-A60E-ABB42186E35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BEA543A-CCDD-9F49-A474-B020EF04BF8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F57204-9693-D6F2-CA2D-7632E95D7C93}"/>
              </a:ext>
            </a:extLst>
          </p:cNvPr>
          <p:cNvSpPr>
            <a:spLocks noGrp="1"/>
          </p:cNvSpPr>
          <p:nvPr>
            <p:ph type="dt" sz="half" idx="10"/>
          </p:nvPr>
        </p:nvSpPr>
        <p:spPr/>
        <p:txBody>
          <a:bodyPr/>
          <a:lstStyle/>
          <a:p>
            <a:fld id="{4F4DDF9F-C829-4874-A122-9E5A755BF8F8}" type="datetimeFigureOut">
              <a:rPr lang="en-GB" smtClean="0"/>
              <a:t>12/06/2023</a:t>
            </a:fld>
            <a:endParaRPr lang="en-GB"/>
          </a:p>
        </p:txBody>
      </p:sp>
      <p:sp>
        <p:nvSpPr>
          <p:cNvPr id="5" name="Footer Placeholder 4">
            <a:extLst>
              <a:ext uri="{FF2B5EF4-FFF2-40B4-BE49-F238E27FC236}">
                <a16:creationId xmlns:a16="http://schemas.microsoft.com/office/drawing/2014/main" id="{11D7F0CD-5D65-DB41-27BB-6E56EAB5DA1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C06B95-6667-DE04-C36B-2A087A267FFA}"/>
              </a:ext>
            </a:extLst>
          </p:cNvPr>
          <p:cNvSpPr>
            <a:spLocks noGrp="1"/>
          </p:cNvSpPr>
          <p:nvPr>
            <p:ph type="sldNum" sz="quarter" idx="12"/>
          </p:nvPr>
        </p:nvSpPr>
        <p:spPr/>
        <p:txBody>
          <a:bodyPr/>
          <a:lstStyle/>
          <a:p>
            <a:fld id="{46032A8F-F080-4C0A-80C7-4DC8F4F9190C}" type="slidenum">
              <a:rPr lang="en-GB" smtClean="0"/>
              <a:t>‹#›</a:t>
            </a:fld>
            <a:endParaRPr lang="en-GB"/>
          </a:p>
        </p:txBody>
      </p:sp>
    </p:spTree>
    <p:extLst>
      <p:ext uri="{BB962C8B-B14F-4D97-AF65-F5344CB8AC3E}">
        <p14:creationId xmlns:p14="http://schemas.microsoft.com/office/powerpoint/2010/main" val="2376941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51768-970F-2DF4-BD02-1DF574F4C472}"/>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B1CC441-3F67-D1F1-04D4-FCFC26196B1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79E3B3A-664B-54A6-64DB-0FE123073FAF}"/>
              </a:ext>
            </a:extLst>
          </p:cNvPr>
          <p:cNvSpPr>
            <a:spLocks noGrp="1"/>
          </p:cNvSpPr>
          <p:nvPr>
            <p:ph type="dt" sz="half" idx="10"/>
          </p:nvPr>
        </p:nvSpPr>
        <p:spPr/>
        <p:txBody>
          <a:bodyPr/>
          <a:lstStyle/>
          <a:p>
            <a:fld id="{4F4DDF9F-C829-4874-A122-9E5A755BF8F8}" type="datetimeFigureOut">
              <a:rPr lang="en-GB" smtClean="0"/>
              <a:t>12/06/2023</a:t>
            </a:fld>
            <a:endParaRPr lang="en-GB"/>
          </a:p>
        </p:txBody>
      </p:sp>
      <p:sp>
        <p:nvSpPr>
          <p:cNvPr id="5" name="Footer Placeholder 4">
            <a:extLst>
              <a:ext uri="{FF2B5EF4-FFF2-40B4-BE49-F238E27FC236}">
                <a16:creationId xmlns:a16="http://schemas.microsoft.com/office/drawing/2014/main" id="{6B84024F-72E0-9EEA-A071-77EAA0E883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6E3B22-53B9-CB5D-E953-D766E7E76770}"/>
              </a:ext>
            </a:extLst>
          </p:cNvPr>
          <p:cNvSpPr>
            <a:spLocks noGrp="1"/>
          </p:cNvSpPr>
          <p:nvPr>
            <p:ph type="sldNum" sz="quarter" idx="12"/>
          </p:nvPr>
        </p:nvSpPr>
        <p:spPr/>
        <p:txBody>
          <a:bodyPr/>
          <a:lstStyle/>
          <a:p>
            <a:fld id="{46032A8F-F080-4C0A-80C7-4DC8F4F9190C}" type="slidenum">
              <a:rPr lang="en-GB" smtClean="0"/>
              <a:t>‹#›</a:t>
            </a:fld>
            <a:endParaRPr lang="en-GB"/>
          </a:p>
        </p:txBody>
      </p:sp>
    </p:spTree>
    <p:extLst>
      <p:ext uri="{BB962C8B-B14F-4D97-AF65-F5344CB8AC3E}">
        <p14:creationId xmlns:p14="http://schemas.microsoft.com/office/powerpoint/2010/main" val="2164776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431CC-D746-FB62-CD9B-EEFE921F0B9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BD8F4D5-568F-512B-8A09-BA7BE4AFE490}"/>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BFE2AD6-0225-291E-4FA4-26C00A6E7DCC}"/>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D3DCD8C-A501-5DD4-03A9-6547BE229D8A}"/>
              </a:ext>
            </a:extLst>
          </p:cNvPr>
          <p:cNvSpPr>
            <a:spLocks noGrp="1"/>
          </p:cNvSpPr>
          <p:nvPr>
            <p:ph type="dt" sz="half" idx="10"/>
          </p:nvPr>
        </p:nvSpPr>
        <p:spPr/>
        <p:txBody>
          <a:bodyPr/>
          <a:lstStyle/>
          <a:p>
            <a:fld id="{4F4DDF9F-C829-4874-A122-9E5A755BF8F8}" type="datetimeFigureOut">
              <a:rPr lang="en-GB" smtClean="0"/>
              <a:t>12/06/2023</a:t>
            </a:fld>
            <a:endParaRPr lang="en-GB"/>
          </a:p>
        </p:txBody>
      </p:sp>
      <p:sp>
        <p:nvSpPr>
          <p:cNvPr id="6" name="Footer Placeholder 5">
            <a:extLst>
              <a:ext uri="{FF2B5EF4-FFF2-40B4-BE49-F238E27FC236}">
                <a16:creationId xmlns:a16="http://schemas.microsoft.com/office/drawing/2014/main" id="{0A6430BA-A5EB-D878-3CC5-ABFDB485468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62B5B8-2617-70CC-4D9D-A46544BA08DA}"/>
              </a:ext>
            </a:extLst>
          </p:cNvPr>
          <p:cNvSpPr>
            <a:spLocks noGrp="1"/>
          </p:cNvSpPr>
          <p:nvPr>
            <p:ph type="sldNum" sz="quarter" idx="12"/>
          </p:nvPr>
        </p:nvSpPr>
        <p:spPr/>
        <p:txBody>
          <a:bodyPr/>
          <a:lstStyle/>
          <a:p>
            <a:fld id="{46032A8F-F080-4C0A-80C7-4DC8F4F9190C}" type="slidenum">
              <a:rPr lang="en-GB" smtClean="0"/>
              <a:t>‹#›</a:t>
            </a:fld>
            <a:endParaRPr lang="en-GB"/>
          </a:p>
        </p:txBody>
      </p:sp>
    </p:spTree>
    <p:extLst>
      <p:ext uri="{BB962C8B-B14F-4D97-AF65-F5344CB8AC3E}">
        <p14:creationId xmlns:p14="http://schemas.microsoft.com/office/powerpoint/2010/main" val="3270957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603D7-9CEB-4ED9-5B5E-9EC7B53F23EB}"/>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1E58F4C-3D4B-D789-5A89-65F8342D0E5A}"/>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CB18000D-67B2-A48D-234E-D1DC2C081E58}"/>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7878C47-988B-D177-44B6-14EFE1F6EDA0}"/>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D6484314-EC22-B5CF-0DB5-B4BF24456B35}"/>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736F37E-3319-B011-1E6F-942E443D06BA}"/>
              </a:ext>
            </a:extLst>
          </p:cNvPr>
          <p:cNvSpPr>
            <a:spLocks noGrp="1"/>
          </p:cNvSpPr>
          <p:nvPr>
            <p:ph type="dt" sz="half" idx="10"/>
          </p:nvPr>
        </p:nvSpPr>
        <p:spPr/>
        <p:txBody>
          <a:bodyPr/>
          <a:lstStyle/>
          <a:p>
            <a:fld id="{4F4DDF9F-C829-4874-A122-9E5A755BF8F8}" type="datetimeFigureOut">
              <a:rPr lang="en-GB" smtClean="0"/>
              <a:t>12/06/2023</a:t>
            </a:fld>
            <a:endParaRPr lang="en-GB"/>
          </a:p>
        </p:txBody>
      </p:sp>
      <p:sp>
        <p:nvSpPr>
          <p:cNvPr id="8" name="Footer Placeholder 7">
            <a:extLst>
              <a:ext uri="{FF2B5EF4-FFF2-40B4-BE49-F238E27FC236}">
                <a16:creationId xmlns:a16="http://schemas.microsoft.com/office/drawing/2014/main" id="{8CFE861D-1628-E578-EA4F-A2B895E6823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CFE1C85-762E-457E-B46E-09F133EA5307}"/>
              </a:ext>
            </a:extLst>
          </p:cNvPr>
          <p:cNvSpPr>
            <a:spLocks noGrp="1"/>
          </p:cNvSpPr>
          <p:nvPr>
            <p:ph type="sldNum" sz="quarter" idx="12"/>
          </p:nvPr>
        </p:nvSpPr>
        <p:spPr/>
        <p:txBody>
          <a:bodyPr/>
          <a:lstStyle/>
          <a:p>
            <a:fld id="{46032A8F-F080-4C0A-80C7-4DC8F4F9190C}" type="slidenum">
              <a:rPr lang="en-GB" smtClean="0"/>
              <a:t>‹#›</a:t>
            </a:fld>
            <a:endParaRPr lang="en-GB"/>
          </a:p>
        </p:txBody>
      </p:sp>
    </p:spTree>
    <p:extLst>
      <p:ext uri="{BB962C8B-B14F-4D97-AF65-F5344CB8AC3E}">
        <p14:creationId xmlns:p14="http://schemas.microsoft.com/office/powerpoint/2010/main" val="1948637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09867-91EA-71B6-8D6C-0DBDEF1E4C1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DB819B4-38AE-E6C8-23B6-6A663975B330}"/>
              </a:ext>
            </a:extLst>
          </p:cNvPr>
          <p:cNvSpPr>
            <a:spLocks noGrp="1"/>
          </p:cNvSpPr>
          <p:nvPr>
            <p:ph type="dt" sz="half" idx="10"/>
          </p:nvPr>
        </p:nvSpPr>
        <p:spPr/>
        <p:txBody>
          <a:bodyPr/>
          <a:lstStyle/>
          <a:p>
            <a:fld id="{4F4DDF9F-C829-4874-A122-9E5A755BF8F8}" type="datetimeFigureOut">
              <a:rPr lang="en-GB" smtClean="0"/>
              <a:t>12/06/2023</a:t>
            </a:fld>
            <a:endParaRPr lang="en-GB"/>
          </a:p>
        </p:txBody>
      </p:sp>
      <p:sp>
        <p:nvSpPr>
          <p:cNvPr id="4" name="Footer Placeholder 3">
            <a:extLst>
              <a:ext uri="{FF2B5EF4-FFF2-40B4-BE49-F238E27FC236}">
                <a16:creationId xmlns:a16="http://schemas.microsoft.com/office/drawing/2014/main" id="{C19B33A4-193D-F5F5-DE8A-829999B81DD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BE5A882-D47F-AAFB-34C8-58AD3CA443AB}"/>
              </a:ext>
            </a:extLst>
          </p:cNvPr>
          <p:cNvSpPr>
            <a:spLocks noGrp="1"/>
          </p:cNvSpPr>
          <p:nvPr>
            <p:ph type="sldNum" sz="quarter" idx="12"/>
          </p:nvPr>
        </p:nvSpPr>
        <p:spPr/>
        <p:txBody>
          <a:bodyPr/>
          <a:lstStyle/>
          <a:p>
            <a:fld id="{46032A8F-F080-4C0A-80C7-4DC8F4F9190C}" type="slidenum">
              <a:rPr lang="en-GB" smtClean="0"/>
              <a:t>‹#›</a:t>
            </a:fld>
            <a:endParaRPr lang="en-GB"/>
          </a:p>
        </p:txBody>
      </p:sp>
    </p:spTree>
    <p:extLst>
      <p:ext uri="{BB962C8B-B14F-4D97-AF65-F5344CB8AC3E}">
        <p14:creationId xmlns:p14="http://schemas.microsoft.com/office/powerpoint/2010/main" val="2880143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181592-1C99-24CF-79AC-E881C6489223}"/>
              </a:ext>
            </a:extLst>
          </p:cNvPr>
          <p:cNvSpPr>
            <a:spLocks noGrp="1"/>
          </p:cNvSpPr>
          <p:nvPr>
            <p:ph type="dt" sz="half" idx="10"/>
          </p:nvPr>
        </p:nvSpPr>
        <p:spPr/>
        <p:txBody>
          <a:bodyPr/>
          <a:lstStyle/>
          <a:p>
            <a:fld id="{4F4DDF9F-C829-4874-A122-9E5A755BF8F8}" type="datetimeFigureOut">
              <a:rPr lang="en-GB" smtClean="0"/>
              <a:t>12/06/2023</a:t>
            </a:fld>
            <a:endParaRPr lang="en-GB"/>
          </a:p>
        </p:txBody>
      </p:sp>
      <p:sp>
        <p:nvSpPr>
          <p:cNvPr id="3" name="Footer Placeholder 2">
            <a:extLst>
              <a:ext uri="{FF2B5EF4-FFF2-40B4-BE49-F238E27FC236}">
                <a16:creationId xmlns:a16="http://schemas.microsoft.com/office/drawing/2014/main" id="{F9868035-8031-EF80-DB1B-EFFF5B894A4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9DCC5E9-A94F-E1A3-E569-AB00F8E3D1F4}"/>
              </a:ext>
            </a:extLst>
          </p:cNvPr>
          <p:cNvSpPr>
            <a:spLocks noGrp="1"/>
          </p:cNvSpPr>
          <p:nvPr>
            <p:ph type="sldNum" sz="quarter" idx="12"/>
          </p:nvPr>
        </p:nvSpPr>
        <p:spPr/>
        <p:txBody>
          <a:bodyPr/>
          <a:lstStyle/>
          <a:p>
            <a:fld id="{46032A8F-F080-4C0A-80C7-4DC8F4F9190C}" type="slidenum">
              <a:rPr lang="en-GB" smtClean="0"/>
              <a:t>‹#›</a:t>
            </a:fld>
            <a:endParaRPr lang="en-GB"/>
          </a:p>
        </p:txBody>
      </p:sp>
    </p:spTree>
    <p:extLst>
      <p:ext uri="{BB962C8B-B14F-4D97-AF65-F5344CB8AC3E}">
        <p14:creationId xmlns:p14="http://schemas.microsoft.com/office/powerpoint/2010/main" val="1474028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D953A-5F15-AC17-B118-6E6B756FB12A}"/>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1E888EF-6AA9-E415-E30E-30215DA91FA7}"/>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C26D3B3-F2B8-07EE-5C57-F18DE41EBDD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D3C77405-CCEE-3BD6-A4B1-1197B3CBE4AE}"/>
              </a:ext>
            </a:extLst>
          </p:cNvPr>
          <p:cNvSpPr>
            <a:spLocks noGrp="1"/>
          </p:cNvSpPr>
          <p:nvPr>
            <p:ph type="dt" sz="half" idx="10"/>
          </p:nvPr>
        </p:nvSpPr>
        <p:spPr/>
        <p:txBody>
          <a:bodyPr/>
          <a:lstStyle/>
          <a:p>
            <a:fld id="{4F4DDF9F-C829-4874-A122-9E5A755BF8F8}" type="datetimeFigureOut">
              <a:rPr lang="en-GB" smtClean="0"/>
              <a:t>12/06/2023</a:t>
            </a:fld>
            <a:endParaRPr lang="en-GB"/>
          </a:p>
        </p:txBody>
      </p:sp>
      <p:sp>
        <p:nvSpPr>
          <p:cNvPr id="6" name="Footer Placeholder 5">
            <a:extLst>
              <a:ext uri="{FF2B5EF4-FFF2-40B4-BE49-F238E27FC236}">
                <a16:creationId xmlns:a16="http://schemas.microsoft.com/office/drawing/2014/main" id="{4C0B32C4-0D8F-8E63-B2D4-F0D7621E817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5C09AD0-5002-E10A-FBD2-5F764B4AD33A}"/>
              </a:ext>
            </a:extLst>
          </p:cNvPr>
          <p:cNvSpPr>
            <a:spLocks noGrp="1"/>
          </p:cNvSpPr>
          <p:nvPr>
            <p:ph type="sldNum" sz="quarter" idx="12"/>
          </p:nvPr>
        </p:nvSpPr>
        <p:spPr/>
        <p:txBody>
          <a:bodyPr/>
          <a:lstStyle/>
          <a:p>
            <a:fld id="{46032A8F-F080-4C0A-80C7-4DC8F4F9190C}" type="slidenum">
              <a:rPr lang="en-GB" smtClean="0"/>
              <a:t>‹#›</a:t>
            </a:fld>
            <a:endParaRPr lang="en-GB"/>
          </a:p>
        </p:txBody>
      </p:sp>
    </p:spTree>
    <p:extLst>
      <p:ext uri="{BB962C8B-B14F-4D97-AF65-F5344CB8AC3E}">
        <p14:creationId xmlns:p14="http://schemas.microsoft.com/office/powerpoint/2010/main" val="497210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1C87E-44B3-E8F6-D771-F1863BD77F9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898E30D-BC90-6E24-1F92-F7743365C0BD}"/>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id="{4822CC0A-455A-77F3-C9EA-E510F81747C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20705FA2-0794-3601-A3B9-9A4B90D7E09C}"/>
              </a:ext>
            </a:extLst>
          </p:cNvPr>
          <p:cNvSpPr>
            <a:spLocks noGrp="1"/>
          </p:cNvSpPr>
          <p:nvPr>
            <p:ph type="dt" sz="half" idx="10"/>
          </p:nvPr>
        </p:nvSpPr>
        <p:spPr/>
        <p:txBody>
          <a:bodyPr/>
          <a:lstStyle/>
          <a:p>
            <a:fld id="{4F4DDF9F-C829-4874-A122-9E5A755BF8F8}" type="datetimeFigureOut">
              <a:rPr lang="en-GB" smtClean="0"/>
              <a:t>12/06/2023</a:t>
            </a:fld>
            <a:endParaRPr lang="en-GB"/>
          </a:p>
        </p:txBody>
      </p:sp>
      <p:sp>
        <p:nvSpPr>
          <p:cNvPr id="6" name="Footer Placeholder 5">
            <a:extLst>
              <a:ext uri="{FF2B5EF4-FFF2-40B4-BE49-F238E27FC236}">
                <a16:creationId xmlns:a16="http://schemas.microsoft.com/office/drawing/2014/main" id="{4F909EF5-46A6-A579-769E-D2B081F27C9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47A05CA-B124-4554-933D-4A9C6D4823AC}"/>
              </a:ext>
            </a:extLst>
          </p:cNvPr>
          <p:cNvSpPr>
            <a:spLocks noGrp="1"/>
          </p:cNvSpPr>
          <p:nvPr>
            <p:ph type="sldNum" sz="quarter" idx="12"/>
          </p:nvPr>
        </p:nvSpPr>
        <p:spPr/>
        <p:txBody>
          <a:bodyPr/>
          <a:lstStyle/>
          <a:p>
            <a:fld id="{46032A8F-F080-4C0A-80C7-4DC8F4F9190C}" type="slidenum">
              <a:rPr lang="en-GB" smtClean="0"/>
              <a:t>‹#›</a:t>
            </a:fld>
            <a:endParaRPr lang="en-GB"/>
          </a:p>
        </p:txBody>
      </p:sp>
    </p:spTree>
    <p:extLst>
      <p:ext uri="{BB962C8B-B14F-4D97-AF65-F5344CB8AC3E}">
        <p14:creationId xmlns:p14="http://schemas.microsoft.com/office/powerpoint/2010/main" val="756260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F14F06-6F4B-63B9-1866-8E24404C8FB8}"/>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D17E0AA-9E54-BE51-05A8-2C31992026F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4A83CFB-3CFF-34FD-81EC-313AC397F679}"/>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F4DDF9F-C829-4874-A122-9E5A755BF8F8}" type="datetimeFigureOut">
              <a:rPr lang="en-GB" smtClean="0"/>
              <a:t>12/06/2023</a:t>
            </a:fld>
            <a:endParaRPr lang="en-GB"/>
          </a:p>
        </p:txBody>
      </p:sp>
      <p:sp>
        <p:nvSpPr>
          <p:cNvPr id="5" name="Footer Placeholder 4">
            <a:extLst>
              <a:ext uri="{FF2B5EF4-FFF2-40B4-BE49-F238E27FC236}">
                <a16:creationId xmlns:a16="http://schemas.microsoft.com/office/drawing/2014/main" id="{507C695D-2C6F-DD1B-81EE-743079741EA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D030169-3284-D2EE-1D85-8072FEFDFD30}"/>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6032A8F-F080-4C0A-80C7-4DC8F4F9190C}" type="slidenum">
              <a:rPr lang="en-GB" smtClean="0"/>
              <a:t>‹#›</a:t>
            </a:fld>
            <a:endParaRPr lang="en-GB"/>
          </a:p>
        </p:txBody>
      </p:sp>
    </p:spTree>
    <p:extLst>
      <p:ext uri="{BB962C8B-B14F-4D97-AF65-F5344CB8AC3E}">
        <p14:creationId xmlns:p14="http://schemas.microsoft.com/office/powerpoint/2010/main" val="2631109425"/>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l-N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6" name="Tijdelijke aanduiding voor dianummer 5">
            <a:extLst>
              <a:ext uri="{FF2B5EF4-FFF2-40B4-BE49-F238E27FC236}">
                <a16:creationId xmlns:a16="http://schemas.microsoft.com/office/drawing/2014/main" id="{1A77FA46-3269-426F-8283-EA12A840D0E5}"/>
              </a:ext>
            </a:extLst>
          </p:cNvPr>
          <p:cNvSpPr>
            <a:spLocks noGrp="1"/>
          </p:cNvSpPr>
          <p:nvPr>
            <p:ph type="sldNum" sz="quarter" idx="4"/>
          </p:nvPr>
        </p:nvSpPr>
        <p:spPr>
          <a:xfrm>
            <a:off x="6496478" y="6415089"/>
            <a:ext cx="2057400" cy="306387"/>
          </a:xfrm>
          <a:prstGeom prst="rect">
            <a:avLst/>
          </a:prstGeom>
        </p:spPr>
        <p:txBody>
          <a:bodyPr vert="horz" lIns="91440" tIns="45720" rIns="91440" bIns="45720" rtlCol="0" anchor="ctr"/>
          <a:lstStyle>
            <a:lvl1pPr algn="r">
              <a:defRPr sz="900">
                <a:solidFill>
                  <a:schemeClr val="tx1">
                    <a:tint val="75000"/>
                  </a:schemeClr>
                </a:solidFill>
              </a:defRPr>
            </a:lvl1pPr>
          </a:lstStyle>
          <a:p>
            <a:fld id="{9EF8AEFB-7F2E-4A14-9769-94570C525BA2}" type="slidenum">
              <a:rPr lang="nl-NL" smtClean="0"/>
              <a:t>‹#›</a:t>
            </a:fld>
            <a:endParaRPr lang="nl-NL"/>
          </a:p>
        </p:txBody>
      </p:sp>
      <p:pic>
        <p:nvPicPr>
          <p:cNvPr id="7" name="Afbeelding 6">
            <a:extLst>
              <a:ext uri="{FF2B5EF4-FFF2-40B4-BE49-F238E27FC236}">
                <a16:creationId xmlns:a16="http://schemas.microsoft.com/office/drawing/2014/main" id="{575344F5-F4F7-4D84-A42F-98F728BCD783}"/>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450282" y="257696"/>
            <a:ext cx="1497872" cy="450416"/>
          </a:xfrm>
          <a:prstGeom prst="rect">
            <a:avLst/>
          </a:prstGeom>
        </p:spPr>
      </p:pic>
    </p:spTree>
    <p:extLst>
      <p:ext uri="{BB962C8B-B14F-4D97-AF65-F5344CB8AC3E}">
        <p14:creationId xmlns:p14="http://schemas.microsoft.com/office/powerpoint/2010/main" val="175238235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l-N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lo.org/wcmsp5/groups/public/---ed_protect/---protrav/---migrant/documents/publication/wcms_703485.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9">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Triangle 11">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13">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857479" y="1603657"/>
            <a:ext cx="7451551" cy="2257385"/>
          </a:xfrm>
        </p:spPr>
        <p:txBody>
          <a:bodyPr anchor="b">
            <a:normAutofit/>
          </a:bodyPr>
          <a:lstStyle/>
          <a:p>
            <a:r>
              <a:rPr lang="en-US" sz="3400" b="1" dirty="0">
                <a:latin typeface="Cambria" panose="02040503050406030204" pitchFamily="18" charset="0"/>
              </a:rPr>
              <a:t>Temporary agency work and posting - not a self-evident relationship </a:t>
            </a:r>
            <a:br>
              <a:rPr lang="nl-NL" sz="3400" b="1" dirty="0">
                <a:latin typeface="Cambria" panose="02040503050406030204" pitchFamily="18" charset="0"/>
              </a:rPr>
            </a:br>
            <a:endParaRPr lang="en-GB" sz="3400" b="1" dirty="0">
              <a:latin typeface="Cambria" panose="02040503050406030204" pitchFamily="18" charset="0"/>
            </a:endParaRPr>
          </a:p>
        </p:txBody>
      </p:sp>
      <p:sp>
        <p:nvSpPr>
          <p:cNvPr id="3" name="Subtitle 2"/>
          <p:cNvSpPr>
            <a:spLocks noGrp="1"/>
          </p:cNvSpPr>
          <p:nvPr>
            <p:ph type="subTitle" idx="1"/>
          </p:nvPr>
        </p:nvSpPr>
        <p:spPr>
          <a:xfrm>
            <a:off x="3084397" y="4575593"/>
            <a:ext cx="2972655" cy="1312657"/>
          </a:xfrm>
        </p:spPr>
        <p:txBody>
          <a:bodyPr anchor="t">
            <a:normAutofit/>
          </a:bodyPr>
          <a:lstStyle/>
          <a:p>
            <a:pPr algn="r"/>
            <a:r>
              <a:rPr lang="en-GB" sz="2800" b="1" dirty="0">
                <a:solidFill>
                  <a:schemeClr val="accent4">
                    <a:lumMod val="50000"/>
                  </a:schemeClr>
                </a:solidFill>
                <a:latin typeface="Cambria" panose="02040503050406030204" pitchFamily="18" charset="0"/>
              </a:rPr>
              <a:t>Jan Cremers  </a:t>
            </a:r>
          </a:p>
          <a:p>
            <a:pPr algn="r"/>
            <a:r>
              <a:rPr lang="en-GB" b="1" dirty="0">
                <a:latin typeface="Cambria" panose="02040503050406030204" pitchFamily="18" charset="0"/>
              </a:rPr>
              <a:t>Tilburg Law School</a:t>
            </a:r>
          </a:p>
        </p:txBody>
      </p:sp>
      <p:pic>
        <p:nvPicPr>
          <p:cNvPr id="5" name="Picture 4" descr="https://www.tilburguniversity.edu/upload/b761b39e-b0ab-46d4-a856-867a3faad595_TilbUni_logo_bb.jpg"/>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342701" y="908720"/>
            <a:ext cx="1966329" cy="58220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2326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15616" y="476672"/>
            <a:ext cx="6912768" cy="828010"/>
          </a:xfrm>
        </p:spPr>
        <p:txBody>
          <a:bodyPr>
            <a:normAutofit fontScale="90000"/>
          </a:bodyPr>
          <a:lstStyle/>
          <a:p>
            <a:pPr eaLnBrk="1" hangingPunct="1"/>
            <a:r>
              <a:rPr lang="en-US" altLang="en-US" sz="4400" kern="1200" dirty="0">
                <a:solidFill>
                  <a:schemeClr val="accent4">
                    <a:lumMod val="75000"/>
                  </a:schemeClr>
                </a:solidFill>
                <a:latin typeface="Georgia" panose="02040502050405020303" pitchFamily="18" charset="0"/>
                <a:ea typeface="+mn-ea"/>
                <a:cs typeface="+mn-cs"/>
              </a:rPr>
              <a:t>Relevant issues and questions</a:t>
            </a:r>
            <a:endParaRPr lang="nl-NL" altLang="en-US" sz="4400" kern="1200" dirty="0">
              <a:solidFill>
                <a:schemeClr val="accent4">
                  <a:lumMod val="75000"/>
                </a:schemeClr>
              </a:solidFill>
              <a:latin typeface="Georgia" panose="02040502050405020303" pitchFamily="18" charset="0"/>
              <a:ea typeface="+mn-ea"/>
              <a:cs typeface="+mn-cs"/>
            </a:endParaRPr>
          </a:p>
        </p:txBody>
      </p:sp>
      <p:sp>
        <p:nvSpPr>
          <p:cNvPr id="2" name="TextBox 1"/>
          <p:cNvSpPr txBox="1"/>
          <p:nvPr/>
        </p:nvSpPr>
        <p:spPr>
          <a:xfrm>
            <a:off x="899592" y="1700808"/>
            <a:ext cx="7704856" cy="4284506"/>
          </a:xfrm>
          <a:prstGeom prst="rect">
            <a:avLst/>
          </a:prstGeom>
          <a:noFill/>
        </p:spPr>
        <p:txBody>
          <a:bodyPr wrap="square" rtlCol="0">
            <a:spAutoFit/>
          </a:bodyPr>
          <a:lstStyle/>
          <a:p>
            <a:pPr marL="571500" indent="-571500">
              <a:lnSpc>
                <a:spcPct val="107000"/>
              </a:lnSpc>
              <a:buFont typeface="Arial" panose="020B0604020202020204" pitchFamily="34" charset="0"/>
              <a:buChar char="•"/>
            </a:pPr>
            <a:r>
              <a:rPr lang="nl-NL" sz="3200" dirty="0" err="1">
                <a:effectLst/>
                <a:latin typeface="Georgia" panose="02040502050405020303" pitchFamily="18" charset="0"/>
                <a:ea typeface="Calibri" panose="020F0502020204030204" pitchFamily="34" charset="0"/>
                <a:cs typeface="Symbol" panose="05050102010706020507" pitchFamily="18" charset="2"/>
              </a:rPr>
              <a:t>Posting</a:t>
            </a:r>
            <a:r>
              <a:rPr lang="nl-NL" sz="3200" dirty="0">
                <a:effectLst/>
                <a:latin typeface="Georgia" panose="02040502050405020303" pitchFamily="18" charset="0"/>
                <a:ea typeface="Calibri" panose="020F0502020204030204" pitchFamily="34" charset="0"/>
                <a:cs typeface="Symbol" panose="05050102010706020507" pitchFamily="18" charset="2"/>
              </a:rPr>
              <a:t> or </a:t>
            </a:r>
            <a:r>
              <a:rPr lang="nl-NL" sz="3200" dirty="0" err="1">
                <a:effectLst/>
                <a:latin typeface="Georgia" panose="02040502050405020303" pitchFamily="18" charset="0"/>
                <a:ea typeface="Calibri" panose="020F0502020204030204" pitchFamily="34" charset="0"/>
                <a:cs typeface="Symbol" panose="05050102010706020507" pitchFamily="18" charset="2"/>
              </a:rPr>
              <a:t>hiring</a:t>
            </a:r>
            <a:r>
              <a:rPr lang="nl-NL" sz="3200" dirty="0">
                <a:effectLst/>
                <a:latin typeface="Georgia" panose="02040502050405020303" pitchFamily="18" charset="0"/>
                <a:ea typeface="Calibri" panose="020F0502020204030204" pitchFamily="34" charset="0"/>
                <a:cs typeface="Symbol" panose="05050102010706020507" pitchFamily="18" charset="2"/>
              </a:rPr>
              <a:t>-in </a:t>
            </a:r>
            <a:r>
              <a:rPr lang="nl-NL" sz="3200" dirty="0" err="1">
                <a:effectLst/>
                <a:latin typeface="Georgia" panose="02040502050405020303" pitchFamily="18" charset="0"/>
                <a:ea typeface="Calibri" panose="020F0502020204030204" pitchFamily="34" charset="0"/>
                <a:cs typeface="Symbol" panose="05050102010706020507" pitchFamily="18" charset="2"/>
              </a:rPr>
              <a:t>workers</a:t>
            </a:r>
            <a:r>
              <a:rPr lang="nl-NL" sz="3200" dirty="0">
                <a:effectLst/>
                <a:latin typeface="Georgia" panose="02040502050405020303" pitchFamily="18" charset="0"/>
                <a:ea typeface="Calibri" panose="020F0502020204030204" pitchFamily="34" charset="0"/>
                <a:cs typeface="Symbol" panose="05050102010706020507" pitchFamily="18" charset="2"/>
              </a:rPr>
              <a:t>?</a:t>
            </a:r>
          </a:p>
          <a:p>
            <a:pPr marL="571500" indent="-571500">
              <a:lnSpc>
                <a:spcPct val="107000"/>
              </a:lnSpc>
              <a:buFont typeface="Arial" panose="020B0604020202020204" pitchFamily="34" charset="0"/>
              <a:buChar char="•"/>
            </a:pPr>
            <a:r>
              <a:rPr lang="en-US" sz="3200" dirty="0">
                <a:effectLst/>
                <a:latin typeface="Georgia" panose="02040502050405020303" pitchFamily="18" charset="0"/>
                <a:ea typeface="Calibri" panose="020F0502020204030204" pitchFamily="34" charset="0"/>
                <a:cs typeface="Symbol" panose="05050102010706020507" pitchFamily="18" charset="2"/>
              </a:rPr>
              <a:t>Risk of abuse and circumvention by using temporary agency workers.</a:t>
            </a:r>
          </a:p>
          <a:p>
            <a:pPr marL="571500" indent="-571500">
              <a:lnSpc>
                <a:spcPct val="107000"/>
              </a:lnSpc>
              <a:buFont typeface="Arial" panose="020B0604020202020204" pitchFamily="34" charset="0"/>
              <a:buChar char="•"/>
            </a:pPr>
            <a:r>
              <a:rPr lang="en-US" sz="3200" dirty="0">
                <a:latin typeface="Georgia" panose="02040502050405020303" pitchFamily="18" charset="0"/>
                <a:ea typeface="Calibri" panose="020F0502020204030204" pitchFamily="34" charset="0"/>
                <a:cs typeface="Symbol" panose="05050102010706020507" pitchFamily="18" charset="2"/>
              </a:rPr>
              <a:t>Working alongside native workers and under the instruction of the user undertaking - Who is liable?</a:t>
            </a:r>
          </a:p>
          <a:p>
            <a:pPr marL="571500" indent="-571500">
              <a:lnSpc>
                <a:spcPct val="107000"/>
              </a:lnSpc>
              <a:buFont typeface="Arial" panose="020B0604020202020204" pitchFamily="34" charset="0"/>
              <a:buChar char="•"/>
            </a:pPr>
            <a:r>
              <a:rPr lang="en-US" sz="3200" dirty="0">
                <a:effectLst/>
                <a:latin typeface="Georgia" panose="02040502050405020303" pitchFamily="18" charset="0"/>
                <a:ea typeface="Calibri" panose="020F0502020204030204" pitchFamily="34" charset="0"/>
                <a:cs typeface="Symbol" panose="05050102010706020507" pitchFamily="18" charset="2"/>
              </a:rPr>
              <a:t>Subcontracting agreements in a genuine business relationship.</a:t>
            </a:r>
            <a:endParaRPr lang="nl-NL" sz="3200" dirty="0">
              <a:effectLst/>
              <a:latin typeface="Georgia" panose="02040502050405020303" pitchFamily="18" charset="0"/>
              <a:ea typeface="Calibri" panose="020F0502020204030204" pitchFamily="34" charset="0"/>
              <a:cs typeface="Symbol" panose="05050102010706020507" pitchFamily="18" charset="2"/>
            </a:endParaRPr>
          </a:p>
        </p:txBody>
      </p:sp>
    </p:spTree>
    <p:extLst>
      <p:ext uri="{BB962C8B-B14F-4D97-AF65-F5344CB8AC3E}">
        <p14:creationId xmlns:p14="http://schemas.microsoft.com/office/powerpoint/2010/main" val="2344000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TextShape 1"/>
          <p:cNvSpPr txBox="1"/>
          <p:nvPr/>
        </p:nvSpPr>
        <p:spPr>
          <a:xfrm>
            <a:off x="431540" y="116632"/>
            <a:ext cx="8280920" cy="1013136"/>
          </a:xfrm>
          <a:prstGeom prst="rect">
            <a:avLst/>
          </a:prstGeom>
        </p:spPr>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200" b="0" i="0" u="none" strike="noStrike" kern="1200" cap="none" spc="0" normalizeH="0" baseline="0" dirty="0">
                <a:ln>
                  <a:noFill/>
                </a:ln>
                <a:solidFill>
                  <a:schemeClr val="accent4">
                    <a:lumMod val="75000"/>
                  </a:schemeClr>
                </a:solidFill>
                <a:effectLst/>
                <a:uLnTx/>
                <a:uFillTx/>
                <a:latin typeface="Georgia" panose="02040502050405020303" pitchFamily="18" charset="0"/>
                <a:ea typeface="Cambria" panose="02040503050406030204" pitchFamily="18" charset="0"/>
                <a:cs typeface="Arial" panose="020B0604020202020204" pitchFamily="34" charset="0"/>
              </a:rPr>
              <a:t>First </a:t>
            </a:r>
            <a:r>
              <a:rPr kumimoji="0" lang="nl-NL" sz="3200" b="0" i="0" u="none" strike="noStrike" kern="1200" cap="none" spc="0" normalizeH="0" baseline="0" dirty="0" err="1">
                <a:ln>
                  <a:noFill/>
                </a:ln>
                <a:solidFill>
                  <a:schemeClr val="accent4">
                    <a:lumMod val="75000"/>
                  </a:schemeClr>
                </a:solidFill>
                <a:effectLst/>
                <a:uLnTx/>
                <a:uFillTx/>
                <a:latin typeface="Georgia" panose="02040502050405020303" pitchFamily="18" charset="0"/>
                <a:ea typeface="Cambria" panose="02040503050406030204" pitchFamily="18" charset="0"/>
                <a:cs typeface="Arial" panose="020B0604020202020204" pitchFamily="34" charset="0"/>
              </a:rPr>
              <a:t>debates</a:t>
            </a:r>
            <a:r>
              <a:rPr kumimoji="0" lang="nl-NL" sz="3200" b="0" i="0" u="none" strike="noStrike" kern="1200" cap="none" spc="0" normalizeH="0" baseline="0" dirty="0">
                <a:ln>
                  <a:noFill/>
                </a:ln>
                <a:solidFill>
                  <a:schemeClr val="accent4">
                    <a:lumMod val="75000"/>
                  </a:schemeClr>
                </a:solidFill>
                <a:effectLst/>
                <a:uLnTx/>
                <a:uFillTx/>
                <a:latin typeface="Georgia" panose="02040502050405020303" pitchFamily="18" charset="0"/>
                <a:ea typeface="Cambria" panose="02040503050406030204" pitchFamily="18" charset="0"/>
                <a:cs typeface="Arial" panose="020B0604020202020204" pitchFamily="34" charset="0"/>
              </a:rPr>
              <a:t> at </a:t>
            </a:r>
            <a:r>
              <a:rPr kumimoji="0" lang="nl-NL" sz="3200" b="0" i="0" u="none" strike="noStrike" kern="1200" cap="none" spc="0" normalizeH="0" baseline="0" dirty="0" err="1">
                <a:ln>
                  <a:noFill/>
                </a:ln>
                <a:solidFill>
                  <a:schemeClr val="accent4">
                    <a:lumMod val="75000"/>
                  </a:schemeClr>
                </a:solidFill>
                <a:effectLst/>
                <a:uLnTx/>
                <a:uFillTx/>
                <a:latin typeface="Georgia" panose="02040502050405020303" pitchFamily="18" charset="0"/>
                <a:ea typeface="Cambria" panose="02040503050406030204" pitchFamily="18" charset="0"/>
                <a:cs typeface="Arial" panose="020B0604020202020204" pitchFamily="34" charset="0"/>
              </a:rPr>
              <a:t>the</a:t>
            </a:r>
            <a:r>
              <a:rPr kumimoji="0" lang="nl-NL" sz="3200" b="0" i="0" u="none" strike="noStrike" kern="1200" cap="none" spc="0" normalizeH="0" baseline="0" dirty="0">
                <a:ln>
                  <a:noFill/>
                </a:ln>
                <a:solidFill>
                  <a:schemeClr val="accent4">
                    <a:lumMod val="75000"/>
                  </a:schemeClr>
                </a:solidFill>
                <a:effectLst/>
                <a:uLnTx/>
                <a:uFillTx/>
                <a:latin typeface="Georgia" panose="02040502050405020303" pitchFamily="18" charset="0"/>
                <a:ea typeface="Cambria" panose="02040503050406030204" pitchFamily="18" charset="0"/>
                <a:cs typeface="Arial" panose="020B0604020202020204" pitchFamily="34" charset="0"/>
              </a:rPr>
              <a:t> start of </a:t>
            </a:r>
            <a:r>
              <a:rPr kumimoji="0" lang="nl-NL" sz="3200" b="0" i="0" u="none" strike="noStrike" kern="1200" cap="none" spc="0" normalizeH="0" baseline="0" dirty="0" err="1">
                <a:ln>
                  <a:noFill/>
                </a:ln>
                <a:solidFill>
                  <a:schemeClr val="accent4">
                    <a:lumMod val="75000"/>
                  </a:schemeClr>
                </a:solidFill>
                <a:effectLst/>
                <a:uLnTx/>
                <a:uFillTx/>
                <a:latin typeface="Georgia" panose="02040502050405020303" pitchFamily="18" charset="0"/>
                <a:ea typeface="Cambria" panose="02040503050406030204" pitchFamily="18" charset="0"/>
                <a:cs typeface="Arial" panose="020B0604020202020204" pitchFamily="34" charset="0"/>
              </a:rPr>
              <a:t>the</a:t>
            </a:r>
            <a:r>
              <a:rPr kumimoji="0" lang="nl-NL" sz="3200" b="0" i="0" u="none" strike="noStrike" kern="1200" cap="none" spc="0" normalizeH="0" baseline="0" dirty="0">
                <a:ln>
                  <a:noFill/>
                </a:ln>
                <a:solidFill>
                  <a:schemeClr val="accent4">
                    <a:lumMod val="75000"/>
                  </a:schemeClr>
                </a:solidFill>
                <a:effectLst/>
                <a:uLnTx/>
                <a:uFillTx/>
                <a:latin typeface="Georgia" panose="02040502050405020303" pitchFamily="18" charset="0"/>
                <a:ea typeface="Cambria" panose="02040503050406030204" pitchFamily="18" charset="0"/>
                <a:cs typeface="Arial" panose="020B0604020202020204" pitchFamily="34" charset="0"/>
              </a:rPr>
              <a:t> Single market</a:t>
            </a:r>
          </a:p>
        </p:txBody>
      </p:sp>
      <p:sp>
        <p:nvSpPr>
          <p:cNvPr id="81" name="TextShape 2"/>
          <p:cNvSpPr txBox="1"/>
          <p:nvPr/>
        </p:nvSpPr>
        <p:spPr>
          <a:xfrm>
            <a:off x="755576" y="1052736"/>
            <a:ext cx="7956884" cy="5616624"/>
          </a:xfrm>
          <a:prstGeom prst="rect">
            <a:avLst/>
          </a:prstGeom>
        </p:spPr>
        <p:txBody>
          <a:bodyPr/>
          <a:lstStyle/>
          <a:p>
            <a:pPr lvl="0">
              <a:defRPr/>
            </a:pPr>
            <a:r>
              <a:rPr lang="nl-NL" sz="2800" dirty="0" err="1">
                <a:solidFill>
                  <a:srgbClr val="2F2B20"/>
                </a:solidFill>
                <a:latin typeface="Georgia" panose="02040502050405020303" pitchFamily="18" charset="0"/>
                <a:ea typeface="Cambria" panose="02040503050406030204" pitchFamily="18" charset="0"/>
                <a:cs typeface="Arial" panose="020B0604020202020204" pitchFamily="34" charset="0"/>
              </a:rPr>
              <a:t>Already</a:t>
            </a:r>
            <a:r>
              <a:rPr lang="nl-NL" sz="2800" dirty="0">
                <a:solidFill>
                  <a:srgbClr val="2F2B20"/>
                </a:solidFill>
                <a:latin typeface="Georgia" panose="02040502050405020303" pitchFamily="18" charset="0"/>
                <a:ea typeface="Cambria" panose="02040503050406030204" pitchFamily="18" charset="0"/>
                <a:cs typeface="Arial" panose="020B0604020202020204" pitchFamily="34" charset="0"/>
              </a:rPr>
              <a:t> in 1958, </a:t>
            </a:r>
            <a:r>
              <a:rPr lang="nl-NL" sz="2800" dirty="0" err="1">
                <a:solidFill>
                  <a:srgbClr val="2F2B20"/>
                </a:solidFill>
                <a:latin typeface="Georgia" panose="02040502050405020303" pitchFamily="18" charset="0"/>
                <a:ea typeface="Cambria" panose="02040503050406030204" pitchFamily="18" charset="0"/>
                <a:cs typeface="Arial" panose="020B0604020202020204" pitchFamily="34" charset="0"/>
              </a:rPr>
              <a:t>providing</a:t>
            </a:r>
            <a:r>
              <a:rPr lang="nl-NL" sz="2800" dirty="0">
                <a:solidFill>
                  <a:srgbClr val="2F2B20"/>
                </a:solidFill>
                <a:latin typeface="Georgia" panose="02040502050405020303" pitchFamily="18" charset="0"/>
                <a:ea typeface="Cambria" panose="02040503050406030204" pitchFamily="18" charset="0"/>
                <a:cs typeface="Arial" panose="020B0604020202020204" pitchFamily="34" charset="0"/>
              </a:rPr>
              <a:t> services </a:t>
            </a:r>
            <a:r>
              <a:rPr lang="nl-NL" sz="2800" dirty="0" err="1">
                <a:solidFill>
                  <a:srgbClr val="2F2B20"/>
                </a:solidFill>
                <a:latin typeface="Georgia" panose="02040502050405020303" pitchFamily="18" charset="0"/>
                <a:ea typeface="Cambria" panose="02040503050406030204" pitchFamily="18" charset="0"/>
                <a:cs typeface="Arial" panose="020B0604020202020204" pitchFamily="34" charset="0"/>
              </a:rPr>
              <a:t>with</a:t>
            </a:r>
            <a:r>
              <a:rPr lang="nl-NL" sz="2800" dirty="0">
                <a:solidFill>
                  <a:srgbClr val="2F2B20"/>
                </a:solidFill>
                <a:latin typeface="Georgia" panose="02040502050405020303" pitchFamily="18" charset="0"/>
                <a:ea typeface="Cambria" panose="02040503050406030204" pitchFamily="18" charset="0"/>
                <a:cs typeface="Arial" panose="020B0604020202020204" pitchFamily="34" charset="0"/>
              </a:rPr>
              <a:t> </a:t>
            </a:r>
            <a:r>
              <a:rPr lang="nl-NL" sz="2800" dirty="0" err="1">
                <a:solidFill>
                  <a:srgbClr val="2F2B20"/>
                </a:solidFill>
                <a:latin typeface="Georgia" panose="02040502050405020303" pitchFamily="18" charset="0"/>
                <a:ea typeface="Cambria" panose="02040503050406030204" pitchFamily="18" charset="0"/>
                <a:cs typeface="Arial" panose="020B0604020202020204" pitchFamily="34" charset="0"/>
              </a:rPr>
              <a:t>workers</a:t>
            </a:r>
            <a:r>
              <a:rPr lang="nl-NL" sz="2800" dirty="0">
                <a:solidFill>
                  <a:srgbClr val="2F2B20"/>
                </a:solidFill>
                <a:latin typeface="Georgia" panose="02040502050405020303" pitchFamily="18" charset="0"/>
                <a:ea typeface="Cambria" panose="02040503050406030204" pitchFamily="18" charset="0"/>
                <a:cs typeface="Arial" panose="020B0604020202020204" pitchFamily="34" charset="0"/>
              </a:rPr>
              <a:t> was </a:t>
            </a:r>
            <a:r>
              <a:rPr lang="nl-NL" sz="2800" dirty="0" err="1">
                <a:solidFill>
                  <a:srgbClr val="2F2B20"/>
                </a:solidFill>
                <a:latin typeface="Georgia" panose="02040502050405020303" pitchFamily="18" charset="0"/>
                <a:ea typeface="Cambria" panose="02040503050406030204" pitchFamily="18" charset="0"/>
                <a:cs typeface="Arial" panose="020B0604020202020204" pitchFamily="34" charset="0"/>
              </a:rPr>
              <a:t>settled</a:t>
            </a:r>
            <a:r>
              <a:rPr lang="nl-NL" sz="2800" dirty="0">
                <a:solidFill>
                  <a:srgbClr val="2F2B20"/>
                </a:solidFill>
                <a:latin typeface="Georgia" panose="02040502050405020303" pitchFamily="18" charset="0"/>
                <a:ea typeface="Cambria" panose="02040503050406030204" pitchFamily="18" charset="0"/>
                <a:cs typeface="Arial" panose="020B0604020202020204" pitchFamily="34" charset="0"/>
              </a:rPr>
              <a:t> in </a:t>
            </a:r>
            <a:r>
              <a:rPr lang="nl-NL" sz="2800" dirty="0" err="1">
                <a:solidFill>
                  <a:srgbClr val="2F2B20"/>
                </a:solidFill>
                <a:latin typeface="Georgia" panose="02040502050405020303" pitchFamily="18" charset="0"/>
                <a:ea typeface="Cambria" panose="02040503050406030204" pitchFamily="18" charset="0"/>
                <a:cs typeface="Arial" panose="020B0604020202020204" pitchFamily="34" charset="0"/>
              </a:rPr>
              <a:t>social</a:t>
            </a:r>
            <a:r>
              <a:rPr lang="nl-NL" sz="2800" dirty="0">
                <a:solidFill>
                  <a:srgbClr val="2F2B20"/>
                </a:solidFill>
                <a:latin typeface="Georgia" panose="02040502050405020303" pitchFamily="18" charset="0"/>
                <a:ea typeface="Cambria" panose="02040503050406030204" pitchFamily="18" charset="0"/>
                <a:cs typeface="Arial" panose="020B0604020202020204" pitchFamily="34" charset="0"/>
              </a:rPr>
              <a:t> security (Council </a:t>
            </a:r>
            <a:r>
              <a:rPr lang="nl-NL" sz="2800" dirty="0" err="1">
                <a:solidFill>
                  <a:srgbClr val="2F2B20"/>
                </a:solidFill>
                <a:latin typeface="Georgia" panose="02040502050405020303" pitchFamily="18" charset="0"/>
                <a:ea typeface="Cambria" panose="02040503050406030204" pitchFamily="18" charset="0"/>
                <a:cs typeface="Arial" panose="020B0604020202020204" pitchFamily="34" charset="0"/>
              </a:rPr>
              <a:t>Regulation</a:t>
            </a:r>
            <a:r>
              <a:rPr lang="nl-NL" sz="2800" dirty="0">
                <a:solidFill>
                  <a:srgbClr val="2F2B20"/>
                </a:solidFill>
                <a:latin typeface="Georgia" panose="02040502050405020303" pitchFamily="18" charset="0"/>
                <a:ea typeface="Cambria" panose="02040503050406030204" pitchFamily="18" charset="0"/>
                <a:cs typeface="Arial" panose="020B0604020202020204" pitchFamily="34" charset="0"/>
              </a:rPr>
              <a:t> no 3, </a:t>
            </a:r>
            <a:r>
              <a:rPr lang="nl-NL" sz="2800" dirty="0" err="1">
                <a:solidFill>
                  <a:srgbClr val="2F2B20"/>
                </a:solidFill>
                <a:latin typeface="Georgia" panose="02040502050405020303" pitchFamily="18" charset="0"/>
                <a:ea typeface="Cambria" panose="02040503050406030204" pitchFamily="18" charset="0"/>
                <a:cs typeface="Arial" panose="020B0604020202020204" pitchFamily="34" charset="0"/>
              </a:rPr>
              <a:t>article</a:t>
            </a:r>
            <a:r>
              <a:rPr lang="nl-NL" sz="2800" dirty="0">
                <a:solidFill>
                  <a:srgbClr val="2F2B20"/>
                </a:solidFill>
                <a:latin typeface="Georgia" panose="02040502050405020303" pitchFamily="18" charset="0"/>
                <a:ea typeface="Cambria" panose="02040503050406030204" pitchFamily="18" charset="0"/>
                <a:cs typeface="Arial" panose="020B0604020202020204" pitchFamily="34" charset="0"/>
              </a:rPr>
              <a:t> 13). Later on, </a:t>
            </a:r>
            <a:r>
              <a:rPr lang="nl-NL" sz="2800" dirty="0" err="1">
                <a:solidFill>
                  <a:srgbClr val="2F2B20"/>
                </a:solidFill>
                <a:latin typeface="Georgia" panose="02040502050405020303" pitchFamily="18" charset="0"/>
                <a:ea typeface="Cambria" panose="02040503050406030204" pitchFamily="18" charset="0"/>
                <a:cs typeface="Arial" panose="020B0604020202020204" pitchFamily="34" charset="0"/>
              </a:rPr>
              <a:t>Regulation</a:t>
            </a:r>
            <a:r>
              <a:rPr lang="nl-NL" sz="2800" dirty="0">
                <a:solidFill>
                  <a:srgbClr val="2F2B20"/>
                </a:solidFill>
                <a:latin typeface="Georgia" panose="02040502050405020303" pitchFamily="18" charset="0"/>
                <a:ea typeface="Cambria" panose="02040503050406030204" pitchFamily="18" charset="0"/>
                <a:cs typeface="Arial" panose="020B0604020202020204" pitchFamily="34" charset="0"/>
              </a:rPr>
              <a:t> 1408/71 was </a:t>
            </a:r>
            <a:r>
              <a:rPr lang="nl-NL" sz="2800" dirty="0" err="1">
                <a:solidFill>
                  <a:srgbClr val="2F2B20"/>
                </a:solidFill>
                <a:latin typeface="Georgia" panose="02040502050405020303" pitchFamily="18" charset="0"/>
                <a:ea typeface="Cambria" panose="02040503050406030204" pitchFamily="18" charset="0"/>
                <a:cs typeface="Arial" panose="020B0604020202020204" pitchFamily="34" charset="0"/>
              </a:rPr>
              <a:t>the</a:t>
            </a:r>
            <a:r>
              <a:rPr lang="nl-NL" sz="2800" dirty="0">
                <a:solidFill>
                  <a:srgbClr val="2F2B20"/>
                </a:solidFill>
                <a:latin typeface="Georgia" panose="02040502050405020303" pitchFamily="18" charset="0"/>
                <a:ea typeface="Cambria" panose="02040503050406030204" pitchFamily="18" charset="0"/>
                <a:cs typeface="Arial" panose="020B0604020202020204" pitchFamily="34" charset="0"/>
              </a:rPr>
              <a:t> </a:t>
            </a:r>
            <a:r>
              <a:rPr lang="nl-NL" sz="2800" dirty="0" err="1">
                <a:solidFill>
                  <a:srgbClr val="2F2B20"/>
                </a:solidFill>
                <a:latin typeface="Georgia" panose="02040502050405020303" pitchFamily="18" charset="0"/>
                <a:ea typeface="Cambria" panose="02040503050406030204" pitchFamily="18" charset="0"/>
                <a:cs typeface="Arial" panose="020B0604020202020204" pitchFamily="34" charset="0"/>
              </a:rPr>
              <a:t>main</a:t>
            </a:r>
            <a:r>
              <a:rPr lang="nl-NL" sz="2800" dirty="0">
                <a:solidFill>
                  <a:srgbClr val="2F2B20"/>
                </a:solidFill>
                <a:latin typeface="Georgia" panose="02040502050405020303" pitchFamily="18" charset="0"/>
                <a:ea typeface="Cambria" panose="02040503050406030204" pitchFamily="18" charset="0"/>
                <a:cs typeface="Arial" panose="020B0604020202020204" pitchFamily="34" charset="0"/>
              </a:rPr>
              <a:t> instrument </a:t>
            </a:r>
            <a:r>
              <a:rPr lang="nl-NL" sz="2800" dirty="0" err="1">
                <a:solidFill>
                  <a:srgbClr val="2F2B20"/>
                </a:solidFill>
                <a:latin typeface="Georgia" panose="02040502050405020303" pitchFamily="18" charset="0"/>
                <a:ea typeface="Cambria" panose="02040503050406030204" pitchFamily="18" charset="0"/>
                <a:cs typeface="Arial" panose="020B0604020202020204" pitchFamily="34" charset="0"/>
              </a:rPr>
              <a:t>for</a:t>
            </a:r>
            <a:r>
              <a:rPr lang="nl-NL" sz="2800" dirty="0">
                <a:solidFill>
                  <a:srgbClr val="2F2B20"/>
                </a:solidFill>
                <a:latin typeface="Georgia" panose="02040502050405020303" pitchFamily="18" charset="0"/>
                <a:ea typeface="Cambria" panose="02040503050406030204" pitchFamily="18" charset="0"/>
                <a:cs typeface="Arial" panose="020B0604020202020204" pitchFamily="34" charset="0"/>
              </a:rPr>
              <a:t> </a:t>
            </a:r>
            <a:r>
              <a:rPr lang="nl-NL" sz="2800" dirty="0" err="1">
                <a:solidFill>
                  <a:srgbClr val="2F2B20"/>
                </a:solidFill>
                <a:latin typeface="Georgia" panose="02040502050405020303" pitchFamily="18" charset="0"/>
                <a:ea typeface="Cambria" panose="02040503050406030204" pitchFamily="18" charset="0"/>
                <a:cs typeface="Arial" panose="020B0604020202020204" pitchFamily="34" charset="0"/>
              </a:rPr>
              <a:t>the</a:t>
            </a:r>
            <a:r>
              <a:rPr lang="nl-NL" sz="2800" dirty="0">
                <a:solidFill>
                  <a:srgbClr val="2F2B20"/>
                </a:solidFill>
                <a:latin typeface="Georgia" panose="02040502050405020303" pitchFamily="18" charset="0"/>
                <a:ea typeface="Cambria" panose="02040503050406030204" pitchFamily="18" charset="0"/>
                <a:cs typeface="Arial" panose="020B0604020202020204" pitchFamily="34" charset="0"/>
              </a:rPr>
              <a:t> </a:t>
            </a:r>
            <a:r>
              <a:rPr lang="nl-NL" sz="2800" dirty="0" err="1">
                <a:solidFill>
                  <a:srgbClr val="2F2B20"/>
                </a:solidFill>
                <a:latin typeface="Georgia" panose="02040502050405020303" pitchFamily="18" charset="0"/>
                <a:ea typeface="Cambria" panose="02040503050406030204" pitchFamily="18" charset="0"/>
                <a:cs typeface="Arial" panose="020B0604020202020204" pitchFamily="34" charset="0"/>
              </a:rPr>
              <a:t>coordination</a:t>
            </a:r>
            <a:r>
              <a:rPr lang="nl-NL" sz="2800" dirty="0">
                <a:solidFill>
                  <a:srgbClr val="2F2B20"/>
                </a:solidFill>
                <a:latin typeface="Georgia" panose="02040502050405020303" pitchFamily="18" charset="0"/>
                <a:ea typeface="Cambria" panose="02040503050406030204" pitchFamily="18" charset="0"/>
                <a:cs typeface="Arial" panose="020B0604020202020204" pitchFamily="34" charset="0"/>
              </a:rPr>
              <a:t> of </a:t>
            </a:r>
            <a:r>
              <a:rPr lang="nl-NL" sz="2800" dirty="0" err="1">
                <a:solidFill>
                  <a:srgbClr val="2F2B20"/>
                </a:solidFill>
                <a:latin typeface="Georgia" panose="02040502050405020303" pitchFamily="18" charset="0"/>
                <a:ea typeface="Cambria" panose="02040503050406030204" pitchFamily="18" charset="0"/>
                <a:cs typeface="Arial" panose="020B0604020202020204" pitchFamily="34" charset="0"/>
              </a:rPr>
              <a:t>social</a:t>
            </a:r>
            <a:r>
              <a:rPr lang="nl-NL" sz="2800" dirty="0">
                <a:solidFill>
                  <a:srgbClr val="2F2B20"/>
                </a:solidFill>
                <a:latin typeface="Georgia" panose="02040502050405020303" pitchFamily="18" charset="0"/>
                <a:ea typeface="Cambria" panose="02040503050406030204" pitchFamily="18" charset="0"/>
                <a:cs typeface="Arial" panose="020B0604020202020204" pitchFamily="34" charset="0"/>
              </a:rPr>
              <a:t> security. Art. 14 </a:t>
            </a:r>
            <a:r>
              <a:rPr lang="nl-NL" sz="2800" dirty="0" err="1">
                <a:solidFill>
                  <a:srgbClr val="2F2B20"/>
                </a:solidFill>
                <a:latin typeface="Georgia" panose="02040502050405020303" pitchFamily="18" charset="0"/>
                <a:ea typeface="Cambria" panose="02040503050406030204" pitchFamily="18" charset="0"/>
                <a:cs typeface="Arial" panose="020B0604020202020204" pitchFamily="34" charset="0"/>
              </a:rPr>
              <a:t>formulated</a:t>
            </a:r>
            <a:r>
              <a:rPr lang="nl-NL" sz="2800" dirty="0">
                <a:solidFill>
                  <a:srgbClr val="2F2B20"/>
                </a:solidFill>
                <a:latin typeface="Georgia" panose="02040502050405020303" pitchFamily="18" charset="0"/>
                <a:ea typeface="Cambria" panose="02040503050406030204" pitchFamily="18" charset="0"/>
                <a:cs typeface="Arial" panose="020B0604020202020204" pitchFamily="34" charset="0"/>
              </a:rPr>
              <a:t> </a:t>
            </a:r>
            <a:r>
              <a:rPr lang="nl-NL" sz="2800" dirty="0" err="1">
                <a:solidFill>
                  <a:srgbClr val="2F2B20"/>
                </a:solidFill>
                <a:latin typeface="Georgia" panose="02040502050405020303" pitchFamily="18" charset="0"/>
                <a:ea typeface="Cambria" panose="02040503050406030204" pitchFamily="18" charset="0"/>
                <a:cs typeface="Arial" panose="020B0604020202020204" pitchFamily="34" charset="0"/>
              </a:rPr>
              <a:t>the</a:t>
            </a:r>
            <a:r>
              <a:rPr lang="nl-NL" sz="2800" dirty="0">
                <a:solidFill>
                  <a:srgbClr val="2F2B20"/>
                </a:solidFill>
                <a:latin typeface="Georgia" panose="02040502050405020303" pitchFamily="18" charset="0"/>
                <a:ea typeface="Cambria" panose="02040503050406030204" pitchFamily="18" charset="0"/>
                <a:cs typeface="Arial" panose="020B0604020202020204" pitchFamily="34" charset="0"/>
              </a:rPr>
              <a:t> </a:t>
            </a:r>
            <a:r>
              <a:rPr lang="nl-NL" sz="2800" dirty="0" err="1">
                <a:solidFill>
                  <a:srgbClr val="2F2B20"/>
                </a:solidFill>
                <a:latin typeface="Georgia" panose="02040502050405020303" pitchFamily="18" charset="0"/>
                <a:ea typeface="Cambria" panose="02040503050406030204" pitchFamily="18" charset="0"/>
                <a:cs typeface="Arial" panose="020B0604020202020204" pitchFamily="34" charset="0"/>
              </a:rPr>
              <a:t>exemption</a:t>
            </a:r>
            <a:r>
              <a:rPr lang="nl-NL" sz="2800" dirty="0">
                <a:solidFill>
                  <a:srgbClr val="2F2B20"/>
                </a:solidFill>
                <a:latin typeface="Georgia" panose="02040502050405020303" pitchFamily="18" charset="0"/>
                <a:ea typeface="Cambria" panose="02040503050406030204" pitchFamily="18" charset="0"/>
                <a:cs typeface="Arial" panose="020B0604020202020204" pitchFamily="34" charset="0"/>
              </a:rPr>
              <a:t>: </a:t>
            </a:r>
          </a:p>
          <a:p>
            <a:pPr marR="0" lvl="0" algn="l" defTabSz="914400" rtl="0" eaLnBrk="1" fontAlgn="auto" latinLnBrk="0" hangingPunct="1">
              <a:lnSpc>
                <a:spcPct val="100000"/>
              </a:lnSpc>
              <a:spcBef>
                <a:spcPts val="0"/>
              </a:spcBef>
              <a:spcAft>
                <a:spcPts val="0"/>
              </a:spcAft>
              <a:buClrTx/>
              <a:buSzTx/>
              <a:tabLst/>
              <a:defRPr/>
            </a:pPr>
            <a:r>
              <a:rPr lang="en-US" sz="2400" i="1" dirty="0">
                <a:solidFill>
                  <a:srgbClr val="2F2B20"/>
                </a:solidFill>
                <a:latin typeface="Georgia" panose="02040502050405020303" pitchFamily="18" charset="0"/>
                <a:ea typeface="Cambria" panose="02040503050406030204" pitchFamily="18" charset="0"/>
                <a:cs typeface="Arial" panose="020B0604020202020204" pitchFamily="34" charset="0"/>
              </a:rPr>
              <a:t>A worker employed in the territory of a Member State by an undertaking to which he is normally attached who is posted by that undertaking to the territory of another Member State to perform work there for that undertaking shall continue to be subject to the legislation of the first Member State, provided that the anticipated duration of that work does not exceed twelve months and that he is not sent to replace another worker who has completed his term of posting.</a:t>
            </a:r>
            <a:endParaRPr kumimoji="0" lang="nl-NL" sz="2400" b="0" i="1" u="none" strike="noStrike" kern="1200" cap="none" spc="0" normalizeH="0" baseline="0" noProof="0" dirty="0">
              <a:ln>
                <a:noFill/>
              </a:ln>
              <a:effectLst/>
              <a:uLnTx/>
              <a:uFillTx/>
              <a:latin typeface="Georgia" panose="02040502050405020303"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1165708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TextShape 1"/>
          <p:cNvSpPr txBox="1"/>
          <p:nvPr/>
        </p:nvSpPr>
        <p:spPr>
          <a:xfrm>
            <a:off x="1331640" y="332656"/>
            <a:ext cx="6480720" cy="1013136"/>
          </a:xfrm>
          <a:prstGeom prst="rect">
            <a:avLst/>
          </a:prstGeom>
        </p:spPr>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000" b="0" i="0" u="none" strike="noStrike" kern="1200" cap="none" spc="0" normalizeH="0" baseline="0" dirty="0">
                <a:ln>
                  <a:noFill/>
                </a:ln>
                <a:solidFill>
                  <a:srgbClr val="FFC000">
                    <a:lumMod val="75000"/>
                  </a:srgbClr>
                </a:solidFill>
                <a:effectLst/>
                <a:uLnTx/>
                <a:uFillTx/>
                <a:latin typeface="Georgia" panose="02040502050405020303" pitchFamily="18" charset="0"/>
                <a:ea typeface="Cambria" panose="02040503050406030204" pitchFamily="18" charset="0"/>
                <a:cs typeface="Arial" panose="020B0604020202020204" pitchFamily="34" charset="0"/>
              </a:rPr>
              <a:t>The Single Market project</a:t>
            </a:r>
          </a:p>
        </p:txBody>
      </p:sp>
      <p:sp>
        <p:nvSpPr>
          <p:cNvPr id="81" name="TextShape 2"/>
          <p:cNvSpPr txBox="1"/>
          <p:nvPr/>
        </p:nvSpPr>
        <p:spPr>
          <a:xfrm>
            <a:off x="251520" y="1561816"/>
            <a:ext cx="8496944" cy="4891520"/>
          </a:xfrm>
          <a:prstGeom prst="rect">
            <a:avLst/>
          </a:prstGeom>
        </p:spPr>
        <p:txBody>
          <a:bodyPr/>
          <a:lstStyle/>
          <a:p>
            <a:pPr marR="0" lvl="0" algn="l" defTabSz="914400" rtl="0" eaLnBrk="1" fontAlgn="auto" latinLnBrk="0" hangingPunct="1">
              <a:lnSpc>
                <a:spcPct val="100000"/>
              </a:lnSpc>
              <a:spcBef>
                <a:spcPts val="0"/>
              </a:spcBef>
              <a:spcAft>
                <a:spcPts val="0"/>
              </a:spcAft>
              <a:buClrTx/>
              <a:buSzTx/>
              <a:tabLst/>
              <a:defRPr/>
            </a:pPr>
            <a:endParaRPr kumimoji="0" lang="nl-NL" sz="2600" b="0" i="0" u="none" strike="noStrike" kern="1200" cap="none" spc="0" normalizeH="0" baseline="0" noProof="0" dirty="0">
              <a:ln>
                <a:noFill/>
              </a:ln>
              <a:solidFill>
                <a:srgbClr val="2F2B20"/>
              </a:solidFill>
              <a:effectLst/>
              <a:uLnTx/>
              <a:uFillTx/>
              <a:latin typeface="Arial Narrow" panose="020B0606020202030204" pitchFamily="34" charset="0"/>
              <a:ea typeface="Cambria" panose="02040503050406030204" pitchFamily="18" charset="0"/>
              <a:cs typeface="Arial" panose="020B0604020202020204" pitchFamily="34" charset="0"/>
            </a:endParaRPr>
          </a:p>
        </p:txBody>
      </p:sp>
      <p:sp>
        <p:nvSpPr>
          <p:cNvPr id="3" name="TextBox 2">
            <a:extLst>
              <a:ext uri="{FF2B5EF4-FFF2-40B4-BE49-F238E27FC236}">
                <a16:creationId xmlns:a16="http://schemas.microsoft.com/office/drawing/2014/main" id="{95A50893-4A79-9742-04CF-E8C7F5EBF337}"/>
              </a:ext>
            </a:extLst>
          </p:cNvPr>
          <p:cNvSpPr txBox="1"/>
          <p:nvPr/>
        </p:nvSpPr>
        <p:spPr>
          <a:xfrm>
            <a:off x="683568" y="1440719"/>
            <a:ext cx="7776864" cy="5133713"/>
          </a:xfrm>
          <a:prstGeom prst="rect">
            <a:avLst/>
          </a:prstGeom>
          <a:noFill/>
        </p:spPr>
        <p:txBody>
          <a:bodyPr wrap="square">
            <a:spAutoFit/>
          </a:bodyPr>
          <a:lstStyle/>
          <a:p>
            <a:pPr eaLnBrk="1" hangingPunct="1">
              <a:lnSpc>
                <a:spcPct val="90000"/>
              </a:lnSpc>
            </a:pPr>
            <a:r>
              <a:rPr lang="en-GB" altLang="nl-NL" sz="2800" dirty="0">
                <a:latin typeface="Georgia" panose="02040502050405020303" pitchFamily="18" charset="0"/>
              </a:rPr>
              <a:t>Single European Act (SEA – 1986/87) introduced the 4 freedoms: free movement of capital, persons, goods and services</a:t>
            </a:r>
          </a:p>
          <a:p>
            <a:pPr eaLnBrk="1" hangingPunct="1">
              <a:lnSpc>
                <a:spcPct val="90000"/>
              </a:lnSpc>
            </a:pPr>
            <a:endParaRPr lang="en-GB" altLang="nl-NL" sz="2800" dirty="0">
              <a:latin typeface="Georgia" panose="02040502050405020303" pitchFamily="18" charset="0"/>
            </a:endParaRPr>
          </a:p>
          <a:p>
            <a:pPr eaLnBrk="1" hangingPunct="1">
              <a:lnSpc>
                <a:spcPct val="90000"/>
              </a:lnSpc>
            </a:pPr>
            <a:r>
              <a:rPr lang="en-GB" altLang="nl-NL" sz="2800" dirty="0">
                <a:latin typeface="Georgia" panose="02040502050405020303" pitchFamily="18" charset="0"/>
              </a:rPr>
              <a:t>White paper led to an action program with flanking social policy measures, drafted in the late 1980s and early 1990s.</a:t>
            </a:r>
          </a:p>
          <a:p>
            <a:pPr eaLnBrk="1" hangingPunct="1">
              <a:lnSpc>
                <a:spcPct val="90000"/>
              </a:lnSpc>
            </a:pPr>
            <a:endParaRPr lang="en-GB" altLang="nl-NL" sz="2800" dirty="0">
              <a:latin typeface="Georgia" panose="02040502050405020303" pitchFamily="18" charset="0"/>
            </a:endParaRPr>
          </a:p>
          <a:p>
            <a:pPr>
              <a:lnSpc>
                <a:spcPct val="90000"/>
              </a:lnSpc>
            </a:pPr>
            <a:r>
              <a:rPr lang="en-GB" altLang="nl-NL" sz="2800" dirty="0">
                <a:latin typeface="Georgia" panose="02040502050405020303" pitchFamily="18" charset="0"/>
              </a:rPr>
              <a:t>European Economic Community (12 Member States) renamed European Union. Austria, Finland and Sweden joined in 1995. In 2004 and 2007 a major enlargement with among others CEE-countries took place.</a:t>
            </a:r>
          </a:p>
        </p:txBody>
      </p:sp>
    </p:spTree>
    <p:extLst>
      <p:ext uri="{BB962C8B-B14F-4D97-AF65-F5344CB8AC3E}">
        <p14:creationId xmlns:p14="http://schemas.microsoft.com/office/powerpoint/2010/main" val="3033166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TextShape 1"/>
          <p:cNvSpPr txBox="1"/>
          <p:nvPr/>
        </p:nvSpPr>
        <p:spPr>
          <a:xfrm>
            <a:off x="611560" y="332656"/>
            <a:ext cx="8136904" cy="1013136"/>
          </a:xfrm>
          <a:prstGeom prst="rect">
            <a:avLst/>
          </a:prstGeom>
        </p:spPr>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600" b="0" i="0" u="none" strike="noStrike" kern="1200" cap="none" spc="0" normalizeH="0" baseline="0" dirty="0" err="1">
                <a:ln>
                  <a:noFill/>
                </a:ln>
                <a:solidFill>
                  <a:srgbClr val="FFC000">
                    <a:lumMod val="75000"/>
                  </a:srgbClr>
                </a:solidFill>
                <a:effectLst/>
                <a:uLnTx/>
                <a:uFillTx/>
                <a:latin typeface="Georgia" panose="02040502050405020303" pitchFamily="18" charset="0"/>
                <a:ea typeface="Cambria" panose="02040503050406030204" pitchFamily="18" charset="0"/>
                <a:cs typeface="Arial" panose="020B0604020202020204" pitchFamily="34" charset="0"/>
              </a:rPr>
              <a:t>Posting</a:t>
            </a:r>
            <a:r>
              <a:rPr kumimoji="0" lang="nl-NL" sz="3600" b="0" i="0" u="none" strike="noStrike" kern="1200" cap="none" spc="0" normalizeH="0" baseline="0" dirty="0">
                <a:ln>
                  <a:noFill/>
                </a:ln>
                <a:solidFill>
                  <a:srgbClr val="FFC000">
                    <a:lumMod val="75000"/>
                  </a:srgbClr>
                </a:solidFill>
                <a:effectLst/>
                <a:uLnTx/>
                <a:uFillTx/>
                <a:latin typeface="Georgia" panose="02040502050405020303" pitchFamily="18" charset="0"/>
                <a:ea typeface="Cambria" panose="02040503050406030204" pitchFamily="18" charset="0"/>
                <a:cs typeface="Arial" panose="020B0604020202020204" pitchFamily="34" charset="0"/>
              </a:rPr>
              <a:t> </a:t>
            </a:r>
            <a:r>
              <a:rPr kumimoji="0" lang="nl-NL" sz="3600" b="0" i="0" u="none" strike="noStrike" kern="1200" cap="none" spc="0" normalizeH="0" baseline="0" dirty="0" err="1">
                <a:ln>
                  <a:noFill/>
                </a:ln>
                <a:solidFill>
                  <a:srgbClr val="FFC000">
                    <a:lumMod val="75000"/>
                  </a:srgbClr>
                </a:solidFill>
                <a:effectLst/>
                <a:uLnTx/>
                <a:uFillTx/>
                <a:latin typeface="Georgia" panose="02040502050405020303" pitchFamily="18" charset="0"/>
                <a:ea typeface="Cambria" panose="02040503050406030204" pitchFamily="18" charset="0"/>
                <a:cs typeface="Arial" panose="020B0604020202020204" pitchFamily="34" charset="0"/>
              </a:rPr>
              <a:t>defined</a:t>
            </a:r>
            <a:r>
              <a:rPr kumimoji="0" lang="nl-NL" sz="3600" b="0" i="0" u="none" strike="noStrike" kern="1200" cap="none" spc="0" normalizeH="0" baseline="0" dirty="0">
                <a:ln>
                  <a:noFill/>
                </a:ln>
                <a:solidFill>
                  <a:srgbClr val="FFC000">
                    <a:lumMod val="75000"/>
                  </a:srgbClr>
                </a:solidFill>
                <a:effectLst/>
                <a:uLnTx/>
                <a:uFillTx/>
                <a:latin typeface="Georgia" panose="02040502050405020303" pitchFamily="18" charset="0"/>
                <a:ea typeface="Cambria" panose="02040503050406030204" pitchFamily="18" charset="0"/>
                <a:cs typeface="Arial" panose="020B0604020202020204" pitchFamily="34" charset="0"/>
              </a:rPr>
              <a:t> in Directive 96/71/EC </a:t>
            </a:r>
          </a:p>
        </p:txBody>
      </p:sp>
      <p:sp>
        <p:nvSpPr>
          <p:cNvPr id="81" name="TextShape 2"/>
          <p:cNvSpPr txBox="1"/>
          <p:nvPr/>
        </p:nvSpPr>
        <p:spPr>
          <a:xfrm>
            <a:off x="251520" y="1561816"/>
            <a:ext cx="8496944" cy="4891520"/>
          </a:xfrm>
          <a:prstGeom prst="rect">
            <a:avLst/>
          </a:prstGeom>
        </p:spPr>
        <p:txBody>
          <a:bodyPr/>
          <a:lstStyle/>
          <a:p>
            <a:pPr marR="0" lvl="0" algn="l" defTabSz="914400" rtl="0" eaLnBrk="1" fontAlgn="auto" latinLnBrk="0" hangingPunct="1">
              <a:lnSpc>
                <a:spcPct val="100000"/>
              </a:lnSpc>
              <a:spcBef>
                <a:spcPts val="0"/>
              </a:spcBef>
              <a:spcAft>
                <a:spcPts val="0"/>
              </a:spcAft>
              <a:buClrTx/>
              <a:buSzTx/>
              <a:tabLst/>
              <a:defRPr/>
            </a:pPr>
            <a:endParaRPr kumimoji="0" lang="nl-NL" sz="2600" b="0" i="0" u="none" strike="noStrike" kern="1200" cap="none" spc="0" normalizeH="0" baseline="0" noProof="0" dirty="0">
              <a:ln>
                <a:noFill/>
              </a:ln>
              <a:solidFill>
                <a:srgbClr val="2F2B20"/>
              </a:solidFill>
              <a:effectLst/>
              <a:uLnTx/>
              <a:uFillTx/>
              <a:latin typeface="Arial Narrow" panose="020B0606020202030204" pitchFamily="34" charset="0"/>
              <a:ea typeface="Cambria" panose="02040503050406030204" pitchFamily="18" charset="0"/>
              <a:cs typeface="Arial" panose="020B0604020202020204" pitchFamily="34" charset="0"/>
            </a:endParaRPr>
          </a:p>
        </p:txBody>
      </p:sp>
      <p:sp>
        <p:nvSpPr>
          <p:cNvPr id="3" name="TextBox 2">
            <a:extLst>
              <a:ext uri="{FF2B5EF4-FFF2-40B4-BE49-F238E27FC236}">
                <a16:creationId xmlns:a16="http://schemas.microsoft.com/office/drawing/2014/main" id="{95A50893-4A79-9742-04CF-E8C7F5EBF337}"/>
              </a:ext>
            </a:extLst>
          </p:cNvPr>
          <p:cNvSpPr txBox="1"/>
          <p:nvPr/>
        </p:nvSpPr>
        <p:spPr>
          <a:xfrm>
            <a:off x="1043608" y="1844824"/>
            <a:ext cx="7056784" cy="3970318"/>
          </a:xfrm>
          <a:prstGeom prst="rect">
            <a:avLst/>
          </a:prstGeom>
          <a:noFill/>
        </p:spPr>
        <p:txBody>
          <a:bodyPr wrap="square">
            <a:spAutoFit/>
          </a:bodyPr>
          <a:lstStyle/>
          <a:p>
            <a:pPr eaLnBrk="1" hangingPunct="1">
              <a:lnSpc>
                <a:spcPct val="90000"/>
              </a:lnSpc>
            </a:pPr>
            <a:r>
              <a:rPr lang="en-GB" altLang="nl-NL" sz="2800" dirty="0">
                <a:latin typeface="Georgia" panose="02040502050405020303" pitchFamily="18" charset="0"/>
              </a:rPr>
              <a:t>The existence of a </a:t>
            </a:r>
            <a:r>
              <a:rPr lang="en-GB" altLang="nl-NL" sz="2800" b="1" i="1" dirty="0">
                <a:latin typeface="Georgia" panose="02040502050405020303" pitchFamily="18" charset="0"/>
              </a:rPr>
              <a:t>labour contract</a:t>
            </a:r>
            <a:r>
              <a:rPr lang="en-GB" altLang="nl-NL" sz="2800" dirty="0">
                <a:latin typeface="Georgia" panose="02040502050405020303" pitchFamily="18" charset="0"/>
              </a:rPr>
              <a:t> in the home country (</a:t>
            </a:r>
            <a:r>
              <a:rPr lang="en-GB" altLang="nl-NL" sz="2800" b="1" i="1" dirty="0">
                <a:latin typeface="Georgia" panose="02040502050405020303" pitchFamily="18" charset="0"/>
              </a:rPr>
              <a:t>before and after</a:t>
            </a:r>
            <a:r>
              <a:rPr lang="en-GB" altLang="nl-NL" sz="2800" dirty="0">
                <a:latin typeface="Georgia" panose="02040502050405020303" pitchFamily="18" charset="0"/>
              </a:rPr>
              <a:t>).</a:t>
            </a:r>
          </a:p>
          <a:p>
            <a:pPr eaLnBrk="1" hangingPunct="1">
              <a:lnSpc>
                <a:spcPct val="90000"/>
              </a:lnSpc>
            </a:pPr>
            <a:endParaRPr lang="en-GB" altLang="nl-NL" sz="2800" dirty="0">
              <a:latin typeface="Georgia" panose="02040502050405020303" pitchFamily="18" charset="0"/>
            </a:endParaRPr>
          </a:p>
          <a:p>
            <a:pPr eaLnBrk="1" hangingPunct="1">
              <a:lnSpc>
                <a:spcPct val="90000"/>
              </a:lnSpc>
            </a:pPr>
            <a:r>
              <a:rPr lang="en-GB" altLang="nl-NL" sz="2800" dirty="0">
                <a:latin typeface="Georgia" panose="02040502050405020303" pitchFamily="18" charset="0"/>
              </a:rPr>
              <a:t>A </a:t>
            </a:r>
            <a:r>
              <a:rPr lang="en-GB" altLang="nl-NL" sz="2800" b="1" i="1" dirty="0">
                <a:latin typeface="Georgia" panose="02040502050405020303" pitchFamily="18" charset="0"/>
              </a:rPr>
              <a:t>genuine company</a:t>
            </a:r>
            <a:r>
              <a:rPr lang="en-GB" altLang="nl-NL" sz="2800" dirty="0">
                <a:latin typeface="Georgia" panose="02040502050405020303" pitchFamily="18" charset="0"/>
              </a:rPr>
              <a:t> that has signed a contract for the </a:t>
            </a:r>
            <a:r>
              <a:rPr lang="en-GB" altLang="nl-NL" sz="2800" b="1" i="1" dirty="0">
                <a:latin typeface="Georgia" panose="02040502050405020303" pitchFamily="18" charset="0"/>
              </a:rPr>
              <a:t>temporary provision</a:t>
            </a:r>
            <a:r>
              <a:rPr lang="en-GB" altLang="nl-NL" sz="2800" dirty="0">
                <a:latin typeface="Georgia" panose="02040502050405020303" pitchFamily="18" charset="0"/>
              </a:rPr>
              <a:t> </a:t>
            </a:r>
            <a:r>
              <a:rPr lang="en-GB" altLang="nl-NL" sz="2800" b="1" i="1" dirty="0">
                <a:latin typeface="Georgia" panose="02040502050405020303" pitchFamily="18" charset="0"/>
              </a:rPr>
              <a:t>of services</a:t>
            </a:r>
            <a:r>
              <a:rPr lang="en-GB" altLang="nl-NL" sz="2800" dirty="0">
                <a:latin typeface="Georgia" panose="02040502050405020303" pitchFamily="18" charset="0"/>
              </a:rPr>
              <a:t> in the host country.</a:t>
            </a:r>
          </a:p>
          <a:p>
            <a:pPr eaLnBrk="1" hangingPunct="1">
              <a:lnSpc>
                <a:spcPct val="90000"/>
              </a:lnSpc>
            </a:pPr>
            <a:endParaRPr lang="en-GB" altLang="nl-NL" sz="2800" dirty="0">
              <a:latin typeface="Georgia" panose="02040502050405020303" pitchFamily="18" charset="0"/>
            </a:endParaRPr>
          </a:p>
          <a:p>
            <a:pPr eaLnBrk="1" hangingPunct="1">
              <a:lnSpc>
                <a:spcPct val="90000"/>
              </a:lnSpc>
            </a:pPr>
            <a:r>
              <a:rPr lang="en-GB" altLang="nl-NL" sz="2800" dirty="0">
                <a:latin typeface="Georgia" panose="02040502050405020303" pitchFamily="18" charset="0"/>
              </a:rPr>
              <a:t>Posted workers pursue </a:t>
            </a:r>
            <a:r>
              <a:rPr lang="en-GB" altLang="nl-NL" sz="2800" b="1" i="1" dirty="0">
                <a:latin typeface="Georgia" panose="02040502050405020303" pitchFamily="18" charset="0"/>
              </a:rPr>
              <a:t>subordinated </a:t>
            </a:r>
            <a:r>
              <a:rPr lang="en-GB" altLang="nl-NL" sz="2800" dirty="0">
                <a:latin typeface="Georgia" panose="02040502050405020303" pitchFamily="18" charset="0"/>
              </a:rPr>
              <a:t>work under the </a:t>
            </a:r>
            <a:r>
              <a:rPr lang="en-GB" altLang="nl-NL" sz="2800" b="1" i="1" dirty="0">
                <a:latin typeface="Georgia" panose="02040502050405020303" pitchFamily="18" charset="0"/>
              </a:rPr>
              <a:t>control of the posting undertaking</a:t>
            </a:r>
            <a:r>
              <a:rPr lang="en-GB" altLang="nl-NL" sz="2800" dirty="0">
                <a:latin typeface="Georgia" panose="02040502050405020303" pitchFamily="18" charset="0"/>
              </a:rPr>
              <a:t>.</a:t>
            </a:r>
            <a:endParaRPr lang="nl-NL" altLang="nl-NL" sz="2800" dirty="0">
              <a:latin typeface="Georgia" panose="02040502050405020303" pitchFamily="18" charset="0"/>
            </a:endParaRPr>
          </a:p>
        </p:txBody>
      </p:sp>
    </p:spTree>
    <p:extLst>
      <p:ext uri="{BB962C8B-B14F-4D97-AF65-F5344CB8AC3E}">
        <p14:creationId xmlns:p14="http://schemas.microsoft.com/office/powerpoint/2010/main" val="2799023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TextShape 1"/>
          <p:cNvSpPr txBox="1"/>
          <p:nvPr/>
        </p:nvSpPr>
        <p:spPr>
          <a:xfrm>
            <a:off x="1436257" y="84316"/>
            <a:ext cx="6345460" cy="1013136"/>
          </a:xfrm>
          <a:prstGeom prst="rect">
            <a:avLst/>
          </a:prstGeom>
        </p:spPr>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000" b="0" i="0" u="none" strike="noStrike" kern="1200" cap="none" spc="0" normalizeH="0" baseline="0" noProof="0" dirty="0" err="1">
                <a:ln>
                  <a:noFill/>
                </a:ln>
                <a:solidFill>
                  <a:srgbClr val="FFC000">
                    <a:lumMod val="75000"/>
                  </a:srgbClr>
                </a:solidFill>
                <a:effectLst/>
                <a:uLnTx/>
                <a:uFillTx/>
                <a:latin typeface="Georgia" panose="02040502050405020303" pitchFamily="18" charset="0"/>
                <a:ea typeface="Cambria" panose="02040503050406030204" pitchFamily="18" charset="0"/>
                <a:cs typeface="Arial" panose="020B0604020202020204" pitchFamily="34" charset="0"/>
              </a:rPr>
              <a:t>Some</a:t>
            </a:r>
            <a:r>
              <a:rPr kumimoji="0" lang="nl-NL" sz="4000" b="0" i="0" u="none" strike="noStrike" kern="1200" cap="none" spc="0" normalizeH="0" baseline="0" noProof="0" dirty="0">
                <a:ln>
                  <a:noFill/>
                </a:ln>
                <a:solidFill>
                  <a:srgbClr val="FFC000">
                    <a:lumMod val="75000"/>
                  </a:srgbClr>
                </a:solidFill>
                <a:effectLst/>
                <a:uLnTx/>
                <a:uFillTx/>
                <a:latin typeface="Georgia" panose="02040502050405020303" pitchFamily="18" charset="0"/>
                <a:ea typeface="Cambria" panose="02040503050406030204" pitchFamily="18" charset="0"/>
                <a:cs typeface="Arial" panose="020B0604020202020204" pitchFamily="34" charset="0"/>
              </a:rPr>
              <a:t> </a:t>
            </a:r>
            <a:r>
              <a:rPr kumimoji="0" lang="nl-NL" sz="4000" b="0" i="0" u="none" strike="noStrike" kern="1200" cap="none" spc="0" normalizeH="0" baseline="0" noProof="0" dirty="0" err="1">
                <a:ln>
                  <a:noFill/>
                </a:ln>
                <a:solidFill>
                  <a:srgbClr val="FFC000">
                    <a:lumMod val="75000"/>
                  </a:srgbClr>
                </a:solidFill>
                <a:effectLst/>
                <a:uLnTx/>
                <a:uFillTx/>
                <a:latin typeface="Georgia" panose="02040502050405020303" pitchFamily="18" charset="0"/>
                <a:ea typeface="Cambria" panose="02040503050406030204" pitchFamily="18" charset="0"/>
                <a:cs typeface="Arial" panose="020B0604020202020204" pitchFamily="34" charset="0"/>
              </a:rPr>
              <a:t>additional</a:t>
            </a:r>
            <a:r>
              <a:rPr kumimoji="0" lang="nl-NL" sz="4000" b="0" i="0" u="none" strike="noStrike" kern="1200" cap="none" spc="0" normalizeH="0" baseline="0" noProof="0" dirty="0">
                <a:ln>
                  <a:noFill/>
                </a:ln>
                <a:solidFill>
                  <a:srgbClr val="FFC000">
                    <a:lumMod val="75000"/>
                  </a:srgbClr>
                </a:solidFill>
                <a:effectLst/>
                <a:uLnTx/>
                <a:uFillTx/>
                <a:latin typeface="Georgia" panose="02040502050405020303" pitchFamily="18" charset="0"/>
                <a:ea typeface="Cambria" panose="02040503050406030204" pitchFamily="18" charset="0"/>
                <a:cs typeface="Arial" panose="020B0604020202020204" pitchFamily="34" charset="0"/>
              </a:rPr>
              <a:t> </a:t>
            </a:r>
            <a:r>
              <a:rPr kumimoji="0" lang="nl-NL" sz="4000" b="0" i="0" u="none" strike="noStrike" kern="1200" cap="none" spc="0" normalizeH="0" baseline="0" noProof="0" dirty="0" err="1">
                <a:ln>
                  <a:noFill/>
                </a:ln>
                <a:solidFill>
                  <a:srgbClr val="FFC000">
                    <a:lumMod val="75000"/>
                  </a:srgbClr>
                </a:solidFill>
                <a:effectLst/>
                <a:uLnTx/>
                <a:uFillTx/>
                <a:latin typeface="Georgia" panose="02040502050405020303" pitchFamily="18" charset="0"/>
                <a:ea typeface="Cambria" panose="02040503050406030204" pitchFamily="18" charset="0"/>
                <a:cs typeface="Arial" panose="020B0604020202020204" pitchFamily="34" charset="0"/>
              </a:rPr>
              <a:t>conditions</a:t>
            </a:r>
            <a:endParaRPr kumimoji="0" sz="4000" b="0" i="0" u="none" strike="noStrike" kern="1200" cap="none" spc="0" normalizeH="0" baseline="0" noProof="0" dirty="0">
              <a:ln>
                <a:noFill/>
              </a:ln>
              <a:solidFill>
                <a:srgbClr val="FFC000">
                  <a:lumMod val="75000"/>
                </a:srgbClr>
              </a:solidFill>
              <a:effectLst/>
              <a:uLnTx/>
              <a:uFillTx/>
              <a:latin typeface="Georgia" panose="02040502050405020303" pitchFamily="18" charset="0"/>
              <a:ea typeface="Cambria" panose="02040503050406030204" pitchFamily="18" charset="0"/>
              <a:cs typeface="Arial" panose="020B0604020202020204" pitchFamily="34" charset="0"/>
            </a:endParaRPr>
          </a:p>
        </p:txBody>
      </p:sp>
      <p:sp>
        <p:nvSpPr>
          <p:cNvPr id="81" name="TextShape 2"/>
          <p:cNvSpPr txBox="1"/>
          <p:nvPr/>
        </p:nvSpPr>
        <p:spPr>
          <a:xfrm>
            <a:off x="253488" y="1196752"/>
            <a:ext cx="8710999" cy="5256584"/>
          </a:xfrm>
          <a:prstGeom prst="rect">
            <a:avLst/>
          </a:prstGeom>
        </p:spPr>
        <p:txBody>
          <a:bodyPr/>
          <a:lstStyle/>
          <a:p>
            <a:pPr marR="0" lvl="0" algn="l" defTabSz="914400" rtl="0" eaLnBrk="1" fontAlgn="auto" latinLnBrk="0" hangingPunct="1">
              <a:lnSpc>
                <a:spcPct val="100000"/>
              </a:lnSpc>
              <a:spcBef>
                <a:spcPts val="0"/>
              </a:spcBef>
              <a:spcAft>
                <a:spcPts val="0"/>
              </a:spcAft>
              <a:buClrTx/>
              <a:buSzTx/>
              <a:tabLst/>
              <a:defRPr/>
            </a:pPr>
            <a:endParaRPr kumimoji="0" lang="nl-NL" sz="2600" b="0" i="0" u="none" strike="noStrike" kern="1200" cap="none" spc="0" normalizeH="0" baseline="0" noProof="0" dirty="0">
              <a:ln>
                <a:noFill/>
              </a:ln>
              <a:solidFill>
                <a:srgbClr val="2F2B20"/>
              </a:solidFill>
              <a:effectLst/>
              <a:uLnTx/>
              <a:uFillTx/>
              <a:latin typeface="Arial Narrow" panose="020B0606020202030204" pitchFamily="34" charset="0"/>
              <a:ea typeface="Cambria" panose="02040503050406030204" pitchFamily="18" charset="0"/>
              <a:cs typeface="Arial" panose="020B0604020202020204" pitchFamily="34" charset="0"/>
            </a:endParaRPr>
          </a:p>
        </p:txBody>
      </p:sp>
      <p:sp>
        <p:nvSpPr>
          <p:cNvPr id="3" name="TextBox 2">
            <a:extLst>
              <a:ext uri="{FF2B5EF4-FFF2-40B4-BE49-F238E27FC236}">
                <a16:creationId xmlns:a16="http://schemas.microsoft.com/office/drawing/2014/main" id="{F32EA624-A641-1DA7-D665-59B6B930119D}"/>
              </a:ext>
            </a:extLst>
          </p:cNvPr>
          <p:cNvSpPr txBox="1"/>
          <p:nvPr/>
        </p:nvSpPr>
        <p:spPr>
          <a:xfrm>
            <a:off x="323528" y="1196752"/>
            <a:ext cx="8566984" cy="5130956"/>
          </a:xfrm>
          <a:prstGeom prst="rect">
            <a:avLst/>
          </a:prstGeom>
          <a:noFill/>
        </p:spPr>
        <p:txBody>
          <a:bodyPr wrap="square">
            <a:spAutoFit/>
          </a:bodyPr>
          <a:lstStyle/>
          <a:p>
            <a:pPr marL="457200" lvl="0" indent="-457200">
              <a:lnSpc>
                <a:spcPct val="107000"/>
              </a:lnSpc>
              <a:buFontTx/>
              <a:buChar char="-"/>
            </a:pPr>
            <a:r>
              <a:rPr lang="en-US" sz="2800" dirty="0">
                <a:latin typeface="Georgia" panose="02040502050405020303" pitchFamily="18" charset="0"/>
                <a:ea typeface="Calibri" panose="020F0502020204030204" pitchFamily="34" charset="0"/>
                <a:cs typeface="Symbol" panose="05050102010706020507" pitchFamily="18" charset="2"/>
              </a:rPr>
              <a:t>Temporary works agencies that hire out a worker to a user undertaking established or operating in the territory of a Member State, fall under the PWD provided there is </a:t>
            </a:r>
            <a:r>
              <a:rPr lang="en-US" sz="2800" b="1" i="1" dirty="0">
                <a:latin typeface="Georgia" panose="02040502050405020303" pitchFamily="18" charset="0"/>
                <a:ea typeface="Calibri" panose="020F0502020204030204" pitchFamily="34" charset="0"/>
                <a:cs typeface="Symbol" panose="05050102010706020507" pitchFamily="18" charset="2"/>
              </a:rPr>
              <a:t>an employment relationship</a:t>
            </a:r>
            <a:r>
              <a:rPr lang="en-US" sz="2800" dirty="0">
                <a:latin typeface="Georgia" panose="02040502050405020303" pitchFamily="18" charset="0"/>
                <a:ea typeface="Calibri" panose="020F0502020204030204" pitchFamily="34" charset="0"/>
                <a:cs typeface="Symbol" panose="05050102010706020507" pitchFamily="18" charset="2"/>
              </a:rPr>
              <a:t> between the temporary employment undertaking or placement agency and the worker </a:t>
            </a:r>
            <a:r>
              <a:rPr lang="en-US" sz="2800" b="1" i="1" dirty="0">
                <a:latin typeface="Georgia" panose="02040502050405020303" pitchFamily="18" charset="0"/>
                <a:ea typeface="Calibri" panose="020F0502020204030204" pitchFamily="34" charset="0"/>
                <a:cs typeface="Symbol" panose="05050102010706020507" pitchFamily="18" charset="2"/>
              </a:rPr>
              <a:t>during the period of posting</a:t>
            </a:r>
            <a:r>
              <a:rPr lang="en-US" sz="2800" dirty="0">
                <a:latin typeface="Georgia" panose="02040502050405020303" pitchFamily="18" charset="0"/>
                <a:ea typeface="Calibri" panose="020F0502020204030204" pitchFamily="34" charset="0"/>
                <a:cs typeface="Symbol" panose="05050102010706020507" pitchFamily="18" charset="2"/>
              </a:rPr>
              <a:t>.</a:t>
            </a:r>
          </a:p>
          <a:p>
            <a:pPr marL="457200" lvl="0" indent="-457200">
              <a:lnSpc>
                <a:spcPct val="107000"/>
              </a:lnSpc>
              <a:buFontTx/>
              <a:buChar char="-"/>
            </a:pPr>
            <a:r>
              <a:rPr lang="nl-NL" sz="2800" dirty="0">
                <a:effectLst/>
                <a:latin typeface="Georgia" panose="02040502050405020303" pitchFamily="18" charset="0"/>
                <a:ea typeface="Calibri" panose="020F0502020204030204" pitchFamily="34" charset="0"/>
                <a:cs typeface="Symbol" panose="05050102010706020507" pitchFamily="18" charset="2"/>
              </a:rPr>
              <a:t>The </a:t>
            </a:r>
            <a:r>
              <a:rPr lang="nl-NL" sz="2800" dirty="0" err="1">
                <a:effectLst/>
                <a:latin typeface="Georgia" panose="02040502050405020303" pitchFamily="18" charset="0"/>
                <a:ea typeface="Calibri" panose="020F0502020204030204" pitchFamily="34" charset="0"/>
                <a:cs typeface="Symbol" panose="05050102010706020507" pitchFamily="18" charset="2"/>
              </a:rPr>
              <a:t>notion</a:t>
            </a:r>
            <a:r>
              <a:rPr lang="nl-NL" sz="2800" dirty="0">
                <a:effectLst/>
                <a:latin typeface="Georgia" panose="02040502050405020303" pitchFamily="18" charset="0"/>
                <a:ea typeface="Calibri" panose="020F0502020204030204" pitchFamily="34" charset="0"/>
                <a:cs typeface="Symbol" panose="05050102010706020507" pitchFamily="18" charset="2"/>
              </a:rPr>
              <a:t> of </a:t>
            </a:r>
            <a:r>
              <a:rPr lang="nl-NL" sz="2800" b="1" i="1" dirty="0" err="1">
                <a:effectLst/>
                <a:latin typeface="Georgia" panose="02040502050405020303" pitchFamily="18" charset="0"/>
                <a:ea typeface="Calibri" panose="020F0502020204030204" pitchFamily="34" charset="0"/>
                <a:cs typeface="Symbol" panose="05050102010706020507" pitchFamily="18" charset="2"/>
              </a:rPr>
              <a:t>substance</a:t>
            </a:r>
            <a:r>
              <a:rPr lang="nl-NL" sz="2800" dirty="0">
                <a:effectLst/>
                <a:latin typeface="Georgia" panose="02040502050405020303" pitchFamily="18" charset="0"/>
                <a:ea typeface="Calibri" panose="020F0502020204030204" pitchFamily="34" charset="0"/>
                <a:cs typeface="Symbol" panose="05050102010706020507" pitchFamily="18" charset="2"/>
              </a:rPr>
              <a:t>.</a:t>
            </a:r>
          </a:p>
          <a:p>
            <a:pPr marL="457200" lvl="0" indent="-457200">
              <a:lnSpc>
                <a:spcPct val="107000"/>
              </a:lnSpc>
              <a:buFontTx/>
              <a:buChar char="-"/>
            </a:pPr>
            <a:r>
              <a:rPr lang="nl-NL" sz="2800" dirty="0" err="1">
                <a:effectLst/>
                <a:latin typeface="Georgia" panose="02040502050405020303" pitchFamily="18" charset="0"/>
                <a:ea typeface="Calibri" panose="020F0502020204030204" pitchFamily="34" charset="0"/>
                <a:cs typeface="Symbol" panose="05050102010706020507" pitchFamily="18" charset="2"/>
              </a:rPr>
              <a:t>Requirements</a:t>
            </a:r>
            <a:r>
              <a:rPr lang="nl-NL" sz="2800" dirty="0">
                <a:effectLst/>
                <a:latin typeface="Georgia" panose="02040502050405020303" pitchFamily="18" charset="0"/>
                <a:ea typeface="Calibri" panose="020F0502020204030204" pitchFamily="34" charset="0"/>
                <a:cs typeface="Symbol" panose="05050102010706020507" pitchFamily="18" charset="2"/>
              </a:rPr>
              <a:t> </a:t>
            </a:r>
            <a:r>
              <a:rPr lang="nl-NL" sz="2800" dirty="0" err="1">
                <a:effectLst/>
                <a:latin typeface="Georgia" panose="02040502050405020303" pitchFamily="18" charset="0"/>
                <a:ea typeface="Calibri" panose="020F0502020204030204" pitchFamily="34" charset="0"/>
                <a:cs typeface="Symbol" panose="05050102010706020507" pitchFamily="18" charset="2"/>
              </a:rPr>
              <a:t>for</a:t>
            </a:r>
            <a:r>
              <a:rPr lang="nl-NL" sz="2800" dirty="0">
                <a:effectLst/>
                <a:latin typeface="Georgia" panose="02040502050405020303" pitchFamily="18" charset="0"/>
                <a:ea typeface="Calibri" panose="020F0502020204030204" pitchFamily="34" charset="0"/>
                <a:cs typeface="Symbol" panose="05050102010706020507" pitchFamily="18" charset="2"/>
              </a:rPr>
              <a:t> </a:t>
            </a:r>
            <a:r>
              <a:rPr lang="nl-NL" sz="2800" b="1" i="1" dirty="0">
                <a:effectLst/>
                <a:latin typeface="Georgia" panose="02040502050405020303" pitchFamily="18" charset="0"/>
                <a:ea typeface="Calibri" panose="020F0502020204030204" pitchFamily="34" charset="0"/>
                <a:cs typeface="Symbol" panose="05050102010706020507" pitchFamily="18" charset="2"/>
              </a:rPr>
              <a:t>prior </a:t>
            </a:r>
            <a:r>
              <a:rPr lang="nl-NL" sz="2800" b="1" i="1" dirty="0" err="1">
                <a:effectLst/>
                <a:latin typeface="Georgia" panose="02040502050405020303" pitchFamily="18" charset="0"/>
                <a:ea typeface="Calibri" panose="020F0502020204030204" pitchFamily="34" charset="0"/>
                <a:cs typeface="Symbol" panose="05050102010706020507" pitchFamily="18" charset="2"/>
              </a:rPr>
              <a:t>registration</a:t>
            </a:r>
            <a:r>
              <a:rPr lang="nl-NL" sz="2800" dirty="0">
                <a:effectLst/>
                <a:latin typeface="Georgia" panose="02040502050405020303" pitchFamily="18" charset="0"/>
                <a:ea typeface="Calibri" panose="020F0502020204030204" pitchFamily="34" charset="0"/>
                <a:cs typeface="Symbol" panose="05050102010706020507" pitchFamily="18" charset="2"/>
              </a:rPr>
              <a:t>.</a:t>
            </a:r>
          </a:p>
          <a:p>
            <a:pPr marL="457200" lvl="0" indent="-457200">
              <a:lnSpc>
                <a:spcPct val="107000"/>
              </a:lnSpc>
              <a:buFontTx/>
              <a:buChar char="-"/>
            </a:pPr>
            <a:r>
              <a:rPr lang="en-US" sz="2800" b="1" i="1" dirty="0">
                <a:latin typeface="Georgia" panose="02040502050405020303" pitchFamily="18" charset="0"/>
                <a:ea typeface="Calibri" panose="020F0502020204030204" pitchFamily="34" charset="0"/>
                <a:cs typeface="Symbol" panose="05050102010706020507" pitchFamily="18" charset="2"/>
              </a:rPr>
              <a:t>No </a:t>
            </a:r>
            <a:r>
              <a:rPr lang="en-US" sz="2800" b="1" i="1" dirty="0">
                <a:effectLst/>
                <a:latin typeface="Georgia" panose="02040502050405020303" pitchFamily="18" charset="0"/>
                <a:ea typeface="Calibri" panose="020F0502020204030204" pitchFamily="34" charset="0"/>
                <a:cs typeface="Symbol" panose="05050102010706020507" pitchFamily="18" charset="2"/>
              </a:rPr>
              <a:t>deductions </a:t>
            </a:r>
            <a:r>
              <a:rPr lang="en-US" sz="2800" dirty="0">
                <a:effectLst/>
                <a:latin typeface="Georgia" panose="02040502050405020303" pitchFamily="18" charset="0"/>
                <a:ea typeface="Calibri" panose="020F0502020204030204" pitchFamily="34" charset="0"/>
                <a:cs typeface="Symbol" panose="05050102010706020507" pitchFamily="18" charset="2"/>
              </a:rPr>
              <a:t>for ‘utility/accommodation charges’ are allowed.</a:t>
            </a:r>
            <a:endParaRPr lang="nl-NL" sz="2800" dirty="0">
              <a:effectLst/>
              <a:latin typeface="Arial Narrow" panose="020B0606020202030204" pitchFamily="34" charset="0"/>
              <a:ea typeface="Calibri" panose="020F0502020204030204" pitchFamily="34" charset="0"/>
              <a:cs typeface="Symbol" panose="05050102010706020507" pitchFamily="18" charset="2"/>
            </a:endParaRPr>
          </a:p>
        </p:txBody>
      </p:sp>
    </p:spTree>
    <p:extLst>
      <p:ext uri="{BB962C8B-B14F-4D97-AF65-F5344CB8AC3E}">
        <p14:creationId xmlns:p14="http://schemas.microsoft.com/office/powerpoint/2010/main" val="1390220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6511" y="188640"/>
            <a:ext cx="8316924" cy="828010"/>
          </a:xfrm>
        </p:spPr>
        <p:txBody>
          <a:bodyPr>
            <a:normAutofit fontScale="90000"/>
          </a:bodyPr>
          <a:lstStyle/>
          <a:p>
            <a:pPr eaLnBrk="1" hangingPunct="1"/>
            <a:r>
              <a:rPr lang="nl-NL" altLang="en-US" sz="4400" kern="1200" dirty="0" err="1">
                <a:solidFill>
                  <a:schemeClr val="accent4">
                    <a:lumMod val="75000"/>
                  </a:schemeClr>
                </a:solidFill>
                <a:latin typeface="Georgia" panose="02040502050405020303" pitchFamily="18" charset="0"/>
                <a:ea typeface="+mn-ea"/>
                <a:cs typeface="+mn-cs"/>
              </a:rPr>
              <a:t>Why</a:t>
            </a:r>
            <a:r>
              <a:rPr lang="nl-NL" altLang="en-US" sz="4400" kern="1200" dirty="0">
                <a:solidFill>
                  <a:schemeClr val="accent4">
                    <a:lumMod val="75000"/>
                  </a:schemeClr>
                </a:solidFill>
                <a:latin typeface="Georgia" panose="02040502050405020303" pitchFamily="18" charset="0"/>
                <a:ea typeface="+mn-ea"/>
                <a:cs typeface="+mn-cs"/>
              </a:rPr>
              <a:t> </a:t>
            </a:r>
            <a:r>
              <a:rPr lang="nl-NL" altLang="en-US" sz="4400" kern="1200" dirty="0" err="1">
                <a:solidFill>
                  <a:schemeClr val="accent4">
                    <a:lumMod val="75000"/>
                  </a:schemeClr>
                </a:solidFill>
                <a:latin typeface="Georgia" panose="02040502050405020303" pitchFamily="18" charset="0"/>
                <a:ea typeface="+mn-ea"/>
                <a:cs typeface="+mn-cs"/>
              </a:rPr>
              <a:t>were</a:t>
            </a:r>
            <a:r>
              <a:rPr lang="nl-NL" altLang="en-US" sz="4400" kern="1200" dirty="0">
                <a:solidFill>
                  <a:schemeClr val="accent4">
                    <a:lumMod val="75000"/>
                  </a:schemeClr>
                </a:solidFill>
                <a:latin typeface="Georgia" panose="02040502050405020303" pitchFamily="18" charset="0"/>
                <a:ea typeface="+mn-ea"/>
                <a:cs typeface="+mn-cs"/>
              </a:rPr>
              <a:t> temp </a:t>
            </a:r>
            <a:r>
              <a:rPr lang="nl-NL" altLang="en-US" sz="4400" kern="1200" dirty="0" err="1">
                <a:solidFill>
                  <a:schemeClr val="accent4">
                    <a:lumMod val="75000"/>
                  </a:schemeClr>
                </a:solidFill>
                <a:latin typeface="Georgia" panose="02040502050405020303" pitchFamily="18" charset="0"/>
                <a:ea typeface="+mn-ea"/>
                <a:cs typeface="+mn-cs"/>
              </a:rPr>
              <a:t>agencies</a:t>
            </a:r>
            <a:r>
              <a:rPr lang="nl-NL" altLang="en-US" sz="4400" kern="1200" dirty="0">
                <a:solidFill>
                  <a:schemeClr val="accent4">
                    <a:lumMod val="75000"/>
                  </a:schemeClr>
                </a:solidFill>
                <a:latin typeface="Georgia" panose="02040502050405020303" pitchFamily="18" charset="0"/>
                <a:ea typeface="+mn-ea"/>
                <a:cs typeface="+mn-cs"/>
              </a:rPr>
              <a:t> </a:t>
            </a:r>
            <a:r>
              <a:rPr lang="nl-NL" altLang="en-US" sz="4400" kern="1200" dirty="0" err="1">
                <a:solidFill>
                  <a:schemeClr val="accent4">
                    <a:lumMod val="75000"/>
                  </a:schemeClr>
                </a:solidFill>
                <a:latin typeface="Georgia" panose="02040502050405020303" pitchFamily="18" charset="0"/>
                <a:ea typeface="+mn-ea"/>
                <a:cs typeface="+mn-cs"/>
              </a:rPr>
              <a:t>included</a:t>
            </a:r>
            <a:r>
              <a:rPr lang="nl-NL" altLang="en-US" sz="4400" kern="1200" dirty="0">
                <a:solidFill>
                  <a:schemeClr val="accent4">
                    <a:lumMod val="75000"/>
                  </a:schemeClr>
                </a:solidFill>
                <a:latin typeface="Georgia" panose="02040502050405020303" pitchFamily="18" charset="0"/>
                <a:ea typeface="+mn-ea"/>
                <a:cs typeface="+mn-cs"/>
              </a:rPr>
              <a:t>?</a:t>
            </a:r>
          </a:p>
        </p:txBody>
      </p:sp>
      <p:sp>
        <p:nvSpPr>
          <p:cNvPr id="2" name="TextBox 1"/>
          <p:cNvSpPr txBox="1"/>
          <p:nvPr/>
        </p:nvSpPr>
        <p:spPr>
          <a:xfrm>
            <a:off x="426511" y="1124744"/>
            <a:ext cx="8421860" cy="5131533"/>
          </a:xfrm>
          <a:prstGeom prst="rect">
            <a:avLst/>
          </a:prstGeom>
          <a:noFill/>
        </p:spPr>
        <p:txBody>
          <a:bodyPr wrap="square" rtlCol="0">
            <a:spAutoFit/>
          </a:bodyPr>
          <a:lstStyle/>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nl-NL" sz="2800" b="0" i="0" u="none" strike="noStrike" kern="1200" cap="none" spc="0" normalizeH="0" baseline="0" noProof="0" dirty="0" err="1">
                <a:ln>
                  <a:noFill/>
                </a:ln>
                <a:solidFill>
                  <a:prstClr val="black"/>
                </a:solidFill>
                <a:effectLst/>
                <a:uLnTx/>
                <a:uFillTx/>
                <a:latin typeface="Georgia" panose="02040502050405020303" pitchFamily="18" charset="0"/>
                <a:ea typeface="Calibri" panose="020F0502020204030204" pitchFamily="34" charset="0"/>
                <a:cs typeface="Symbol" panose="05050102010706020507" pitchFamily="18" charset="2"/>
              </a:rPr>
              <a:t>Division</a:t>
            </a:r>
            <a:r>
              <a:rPr kumimoji="0" lang="nl-NL" sz="2800" b="0" i="0" u="none" strike="noStrike" kern="1200" cap="none" spc="0" normalizeH="0" baseline="0" noProof="0" dirty="0">
                <a:ln>
                  <a:noFill/>
                </a:ln>
                <a:solidFill>
                  <a:prstClr val="black"/>
                </a:solidFill>
                <a:effectLst/>
                <a:uLnTx/>
                <a:uFillTx/>
                <a:latin typeface="Georgia" panose="02040502050405020303" pitchFamily="18" charset="0"/>
                <a:ea typeface="Calibri" panose="020F0502020204030204" pitchFamily="34" charset="0"/>
                <a:cs typeface="Symbol" panose="05050102010706020507" pitchFamily="18" charset="2"/>
              </a:rPr>
              <a:t> of </a:t>
            </a:r>
            <a:r>
              <a:rPr kumimoji="0" lang="nl-NL" sz="2800" b="0" i="0" u="none" strike="noStrike" kern="1200" cap="none" spc="0" normalizeH="0" baseline="0" noProof="0" dirty="0" err="1">
                <a:ln>
                  <a:noFill/>
                </a:ln>
                <a:solidFill>
                  <a:prstClr val="black"/>
                </a:solidFill>
                <a:effectLst/>
                <a:uLnTx/>
                <a:uFillTx/>
                <a:latin typeface="Georgia" panose="02040502050405020303" pitchFamily="18" charset="0"/>
                <a:ea typeface="Calibri" panose="020F0502020204030204" pitchFamily="34" charset="0"/>
                <a:cs typeface="Symbol" panose="05050102010706020507" pitchFamily="18" charset="2"/>
              </a:rPr>
              <a:t>labour</a:t>
            </a:r>
            <a:r>
              <a:rPr kumimoji="0" lang="nl-NL" sz="2800" b="0" i="0" u="none" strike="noStrike" kern="1200" cap="none" spc="0" normalizeH="0" baseline="0" noProof="0" dirty="0">
                <a:ln>
                  <a:noFill/>
                </a:ln>
                <a:solidFill>
                  <a:prstClr val="black"/>
                </a:solidFill>
                <a:effectLst/>
                <a:uLnTx/>
                <a:uFillTx/>
                <a:latin typeface="Georgia" panose="02040502050405020303" pitchFamily="18" charset="0"/>
                <a:ea typeface="Calibri" panose="020F0502020204030204" pitchFamily="34" charset="0"/>
                <a:cs typeface="Symbol" panose="05050102010706020507" pitchFamily="18" charset="2"/>
              </a:rPr>
              <a:t> in </a:t>
            </a:r>
            <a:r>
              <a:rPr kumimoji="0" lang="nl-NL" sz="2800" b="0" i="0" u="none" strike="noStrike" kern="1200" cap="none" spc="0" normalizeH="0" baseline="0" noProof="0" dirty="0" err="1">
                <a:ln>
                  <a:noFill/>
                </a:ln>
                <a:solidFill>
                  <a:prstClr val="black"/>
                </a:solidFill>
                <a:effectLst/>
                <a:uLnTx/>
                <a:uFillTx/>
                <a:latin typeface="Georgia" panose="02040502050405020303" pitchFamily="18" charset="0"/>
                <a:ea typeface="Calibri" panose="020F0502020204030204" pitchFamily="34" charset="0"/>
                <a:cs typeface="Symbol" panose="05050102010706020507" pitchFamily="18" charset="2"/>
              </a:rPr>
              <a:t>production</a:t>
            </a:r>
            <a:r>
              <a:rPr kumimoji="0" lang="nl-NL" sz="2800" b="0" i="0" u="none" strike="noStrike" kern="1200" cap="none" spc="0" normalizeH="0" baseline="0" noProof="0" dirty="0">
                <a:ln>
                  <a:noFill/>
                </a:ln>
                <a:solidFill>
                  <a:prstClr val="black"/>
                </a:solidFill>
                <a:effectLst/>
                <a:uLnTx/>
                <a:uFillTx/>
                <a:latin typeface="Georgia" panose="02040502050405020303" pitchFamily="18" charset="0"/>
                <a:ea typeface="Calibri" panose="020F0502020204030204" pitchFamily="34" charset="0"/>
                <a:cs typeface="Symbol" panose="05050102010706020507" pitchFamily="18" charset="2"/>
              </a:rPr>
              <a:t> </a:t>
            </a:r>
            <a:r>
              <a:rPr kumimoji="0" lang="nl-NL" sz="2800" b="0" i="0" u="none" strike="noStrike" kern="1200" cap="none" spc="0" normalizeH="0" baseline="0" noProof="0" dirty="0" err="1">
                <a:ln>
                  <a:noFill/>
                </a:ln>
                <a:solidFill>
                  <a:prstClr val="black"/>
                </a:solidFill>
                <a:effectLst/>
                <a:uLnTx/>
                <a:uFillTx/>
                <a:latin typeface="Georgia" panose="02040502050405020303" pitchFamily="18" charset="0"/>
                <a:ea typeface="Calibri" panose="020F0502020204030204" pitchFamily="34" charset="0"/>
                <a:cs typeface="Symbol" panose="05050102010706020507" pitchFamily="18" charset="2"/>
              </a:rPr>
              <a:t>chains</a:t>
            </a:r>
            <a:r>
              <a:rPr kumimoji="0" lang="nl-NL" sz="2800" b="0" i="0" u="none" strike="noStrike" kern="1200" cap="none" spc="0" normalizeH="0" baseline="0" noProof="0" dirty="0">
                <a:ln>
                  <a:noFill/>
                </a:ln>
                <a:solidFill>
                  <a:prstClr val="black"/>
                </a:solidFill>
                <a:effectLst/>
                <a:uLnTx/>
                <a:uFillTx/>
                <a:latin typeface="Georgia" panose="02040502050405020303" pitchFamily="18" charset="0"/>
                <a:ea typeface="Calibri" panose="020F0502020204030204" pitchFamily="34" charset="0"/>
                <a:cs typeface="Symbol" panose="05050102010706020507" pitchFamily="18" charset="2"/>
              </a:rPr>
              <a:t> </a:t>
            </a:r>
            <a:r>
              <a:rPr kumimoji="0" lang="nl-NL" sz="2800" b="0" i="0" u="none" strike="noStrike" kern="1200" cap="none" spc="0" normalizeH="0" baseline="0" noProof="0" dirty="0" err="1">
                <a:ln>
                  <a:noFill/>
                </a:ln>
                <a:solidFill>
                  <a:prstClr val="black"/>
                </a:solidFill>
                <a:effectLst/>
                <a:uLnTx/>
                <a:uFillTx/>
                <a:latin typeface="Georgia" panose="02040502050405020303" pitchFamily="18" charset="0"/>
                <a:ea typeface="Calibri" panose="020F0502020204030204" pitchFamily="34" charset="0"/>
                <a:cs typeface="Symbol" panose="05050102010706020507" pitchFamily="18" charset="2"/>
              </a:rPr>
              <a:t>and</a:t>
            </a:r>
            <a:r>
              <a:rPr kumimoji="0" lang="nl-NL" sz="2800" b="0" i="0" u="none" strike="noStrike" kern="1200" cap="none" spc="0" normalizeH="0" baseline="0" noProof="0" dirty="0">
                <a:ln>
                  <a:noFill/>
                </a:ln>
                <a:solidFill>
                  <a:prstClr val="black"/>
                </a:solidFill>
                <a:effectLst/>
                <a:uLnTx/>
                <a:uFillTx/>
                <a:latin typeface="Georgia" panose="02040502050405020303" pitchFamily="18" charset="0"/>
                <a:ea typeface="Calibri" panose="020F0502020204030204" pitchFamily="34" charset="0"/>
                <a:cs typeface="Symbol" panose="05050102010706020507" pitchFamily="18" charset="2"/>
              </a:rPr>
              <a:t> </a:t>
            </a:r>
            <a:r>
              <a:rPr kumimoji="0" lang="nl-NL" sz="2800" b="0" i="0" u="none" strike="noStrike" kern="1200" cap="none" spc="0" normalizeH="0" baseline="0" noProof="0" dirty="0" err="1">
                <a:ln>
                  <a:noFill/>
                </a:ln>
                <a:solidFill>
                  <a:prstClr val="black"/>
                </a:solidFill>
                <a:effectLst/>
                <a:uLnTx/>
                <a:uFillTx/>
                <a:latin typeface="Georgia" panose="02040502050405020303" pitchFamily="18" charset="0"/>
                <a:ea typeface="Calibri" panose="020F0502020204030204" pitchFamily="34" charset="0"/>
                <a:cs typeface="Symbol" panose="05050102010706020507" pitchFamily="18" charset="2"/>
              </a:rPr>
              <a:t>certain</a:t>
            </a:r>
            <a:r>
              <a:rPr kumimoji="0" lang="nl-NL" sz="2800" b="0" i="0" u="none" strike="noStrike" kern="1200" cap="none" spc="0" normalizeH="0" baseline="0" noProof="0" dirty="0">
                <a:ln>
                  <a:noFill/>
                </a:ln>
                <a:solidFill>
                  <a:prstClr val="black"/>
                </a:solidFill>
                <a:effectLst/>
                <a:uLnTx/>
                <a:uFillTx/>
                <a:latin typeface="Georgia" panose="02040502050405020303" pitchFamily="18" charset="0"/>
                <a:ea typeface="Calibri" panose="020F0502020204030204" pitchFamily="34" charset="0"/>
                <a:cs typeface="Symbol" panose="05050102010706020507" pitchFamily="18" charset="2"/>
              </a:rPr>
              <a:t> </a:t>
            </a:r>
            <a:r>
              <a:rPr kumimoji="0" lang="nl-NL" sz="2800" b="0" i="0" u="none" strike="noStrike" kern="1200" cap="none" spc="0" normalizeH="0" baseline="0" noProof="0" dirty="0" err="1">
                <a:ln>
                  <a:noFill/>
                </a:ln>
                <a:solidFill>
                  <a:prstClr val="black"/>
                </a:solidFill>
                <a:effectLst/>
                <a:uLnTx/>
                <a:uFillTx/>
                <a:latin typeface="Georgia" panose="02040502050405020303" pitchFamily="18" charset="0"/>
                <a:ea typeface="Calibri" panose="020F0502020204030204" pitchFamily="34" charset="0"/>
                <a:cs typeface="Symbol" panose="05050102010706020507" pitchFamily="18" charset="2"/>
              </a:rPr>
              <a:t>industries</a:t>
            </a:r>
            <a:r>
              <a:rPr kumimoji="0" lang="nl-NL" sz="2800" b="0" i="0" u="none" strike="noStrike" kern="1200" cap="none" spc="0" normalizeH="0" baseline="0" noProof="0" dirty="0">
                <a:ln>
                  <a:noFill/>
                </a:ln>
                <a:solidFill>
                  <a:prstClr val="black"/>
                </a:solidFill>
                <a:effectLst/>
                <a:uLnTx/>
                <a:uFillTx/>
                <a:latin typeface="Georgia" panose="02040502050405020303" pitchFamily="18" charset="0"/>
                <a:ea typeface="Calibri" panose="020F0502020204030204" pitchFamily="34" charset="0"/>
                <a:cs typeface="Symbol" panose="05050102010706020507" pitchFamily="18" charset="2"/>
              </a:rPr>
              <a:t>.</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nl-NL" sz="2800" b="0" i="0" u="none" strike="noStrike" kern="1200" cap="none" spc="0" normalizeH="0" baseline="0" noProof="0" dirty="0">
                <a:ln>
                  <a:noFill/>
                </a:ln>
                <a:solidFill>
                  <a:prstClr val="black"/>
                </a:solidFill>
                <a:effectLst/>
                <a:uLnTx/>
                <a:uFillTx/>
                <a:latin typeface="Georgia" panose="02040502050405020303" pitchFamily="18" charset="0"/>
                <a:ea typeface="Calibri" panose="020F0502020204030204" pitchFamily="34" charset="0"/>
                <a:cs typeface="Symbol" panose="05050102010706020507" pitchFamily="18" charset="2"/>
              </a:rPr>
              <a:t>Massive outsourcing </a:t>
            </a:r>
            <a:r>
              <a:rPr kumimoji="0" lang="nl-NL" sz="2800" b="0" i="0" u="none" strike="noStrike" kern="1200" cap="none" spc="0" normalizeH="0" baseline="0" noProof="0" dirty="0" err="1">
                <a:ln>
                  <a:noFill/>
                </a:ln>
                <a:solidFill>
                  <a:prstClr val="black"/>
                </a:solidFill>
                <a:effectLst/>
                <a:uLnTx/>
                <a:uFillTx/>
                <a:latin typeface="Georgia" panose="02040502050405020303" pitchFamily="18" charset="0"/>
                <a:ea typeface="Calibri" panose="020F0502020204030204" pitchFamily="34" charset="0"/>
                <a:cs typeface="Symbol" panose="05050102010706020507" pitchFamily="18" charset="2"/>
              </a:rPr>
              <a:t>growth</a:t>
            </a:r>
            <a:r>
              <a:rPr kumimoji="0" lang="nl-NL" sz="2800" b="0" i="0" u="none" strike="noStrike" kern="1200" cap="none" spc="0" normalizeH="0" baseline="0" noProof="0" dirty="0">
                <a:ln>
                  <a:noFill/>
                </a:ln>
                <a:solidFill>
                  <a:prstClr val="black"/>
                </a:solidFill>
                <a:effectLst/>
                <a:uLnTx/>
                <a:uFillTx/>
                <a:latin typeface="Georgia" panose="02040502050405020303" pitchFamily="18" charset="0"/>
                <a:ea typeface="Calibri" panose="020F0502020204030204" pitchFamily="34" charset="0"/>
                <a:cs typeface="Symbol" panose="05050102010706020507" pitchFamily="18" charset="2"/>
              </a:rPr>
              <a:t> as a </a:t>
            </a:r>
            <a:r>
              <a:rPr kumimoji="0" lang="nl-NL" sz="2800" b="0" i="0" u="none" strike="noStrike" kern="1200" cap="none" spc="0" normalizeH="0" baseline="0" noProof="0" dirty="0" err="1">
                <a:ln>
                  <a:noFill/>
                </a:ln>
                <a:solidFill>
                  <a:prstClr val="black"/>
                </a:solidFill>
                <a:effectLst/>
                <a:uLnTx/>
                <a:uFillTx/>
                <a:latin typeface="Georgia" panose="02040502050405020303" pitchFamily="18" charset="0"/>
                <a:ea typeface="Calibri" panose="020F0502020204030204" pitchFamily="34" charset="0"/>
                <a:cs typeface="Symbol" panose="05050102010706020507" pitchFamily="18" charset="2"/>
              </a:rPr>
              <a:t>consequence</a:t>
            </a:r>
            <a:r>
              <a:rPr kumimoji="0" lang="nl-NL" sz="2800" b="0" i="0" u="none" strike="noStrike" kern="1200" cap="none" spc="0" normalizeH="0" baseline="0" noProof="0" dirty="0">
                <a:ln>
                  <a:noFill/>
                </a:ln>
                <a:solidFill>
                  <a:prstClr val="black"/>
                </a:solidFill>
                <a:effectLst/>
                <a:uLnTx/>
                <a:uFillTx/>
                <a:latin typeface="Georgia" panose="02040502050405020303" pitchFamily="18" charset="0"/>
                <a:ea typeface="Calibri" panose="020F0502020204030204" pitchFamily="34" charset="0"/>
                <a:cs typeface="Symbol" panose="05050102010706020507" pitchFamily="18" charset="2"/>
              </a:rPr>
              <a:t> of </a:t>
            </a:r>
            <a:r>
              <a:rPr kumimoji="0" lang="nl-NL" sz="2800" b="0" i="0" u="none" strike="noStrike" kern="1200" cap="none" spc="0" normalizeH="0" baseline="0" noProof="0" dirty="0" err="1">
                <a:ln>
                  <a:noFill/>
                </a:ln>
                <a:solidFill>
                  <a:prstClr val="black"/>
                </a:solidFill>
                <a:effectLst/>
                <a:uLnTx/>
                <a:uFillTx/>
                <a:latin typeface="Georgia" panose="02040502050405020303" pitchFamily="18" charset="0"/>
                <a:ea typeface="Calibri" panose="020F0502020204030204" pitchFamily="34" charset="0"/>
                <a:cs typeface="Symbol" panose="05050102010706020507" pitchFamily="18" charset="2"/>
              </a:rPr>
              <a:t>globalisation</a:t>
            </a:r>
            <a:r>
              <a:rPr kumimoji="0" lang="nl-NL" sz="2800" b="0" i="0" u="none" strike="noStrike" kern="1200" cap="none" spc="0" normalizeH="0" baseline="0" noProof="0" dirty="0">
                <a:ln>
                  <a:noFill/>
                </a:ln>
                <a:solidFill>
                  <a:prstClr val="black"/>
                </a:solidFill>
                <a:effectLst/>
                <a:uLnTx/>
                <a:uFillTx/>
                <a:latin typeface="Georgia" panose="02040502050405020303" pitchFamily="18" charset="0"/>
                <a:ea typeface="Calibri" panose="020F0502020204030204" pitchFamily="34" charset="0"/>
                <a:cs typeface="Symbol" panose="05050102010706020507" pitchFamily="18" charset="2"/>
              </a:rPr>
              <a:t> </a:t>
            </a:r>
            <a:r>
              <a:rPr kumimoji="0" lang="nl-NL" sz="2800" b="0" i="0" u="none" strike="noStrike" kern="1200" cap="none" spc="0" normalizeH="0" baseline="0" noProof="0" dirty="0" err="1">
                <a:ln>
                  <a:noFill/>
                </a:ln>
                <a:solidFill>
                  <a:prstClr val="black"/>
                </a:solidFill>
                <a:effectLst/>
                <a:uLnTx/>
                <a:uFillTx/>
                <a:latin typeface="Georgia" panose="02040502050405020303" pitchFamily="18" charset="0"/>
                <a:ea typeface="Calibri" panose="020F0502020204030204" pitchFamily="34" charset="0"/>
                <a:cs typeface="Symbol" panose="05050102010706020507" pitchFamily="18" charset="2"/>
              </a:rPr>
              <a:t>started</a:t>
            </a:r>
            <a:r>
              <a:rPr kumimoji="0" lang="nl-NL" sz="2800" b="0" i="0" u="none" strike="noStrike" kern="1200" cap="none" spc="0" normalizeH="0" baseline="0" noProof="0" dirty="0">
                <a:ln>
                  <a:noFill/>
                </a:ln>
                <a:solidFill>
                  <a:prstClr val="black"/>
                </a:solidFill>
                <a:effectLst/>
                <a:uLnTx/>
                <a:uFillTx/>
                <a:latin typeface="Georgia" panose="02040502050405020303" pitchFamily="18" charset="0"/>
                <a:ea typeface="Calibri" panose="020F0502020204030204" pitchFamily="34" charset="0"/>
                <a:cs typeface="Symbol" panose="05050102010706020507" pitchFamily="18" charset="2"/>
              </a:rPr>
              <a:t> </a:t>
            </a:r>
            <a:r>
              <a:rPr kumimoji="0" lang="nl-NL" sz="2800" b="0" i="0" u="none" strike="noStrike" kern="1200" cap="none" spc="0" normalizeH="0" baseline="0" noProof="0" dirty="0" err="1">
                <a:ln>
                  <a:noFill/>
                </a:ln>
                <a:solidFill>
                  <a:prstClr val="black"/>
                </a:solidFill>
                <a:effectLst/>
                <a:uLnTx/>
                <a:uFillTx/>
                <a:latin typeface="Georgia" panose="02040502050405020303" pitchFamily="18" charset="0"/>
                <a:ea typeface="Calibri" panose="020F0502020204030204" pitchFamily="34" charset="0"/>
                <a:cs typeface="Symbol" panose="05050102010706020507" pitchFamily="18" charset="2"/>
              </a:rPr>
              <a:t>much</a:t>
            </a:r>
            <a:r>
              <a:rPr kumimoji="0" lang="nl-NL" sz="2800" b="0" i="0" u="none" strike="noStrike" kern="1200" cap="none" spc="0" normalizeH="0" baseline="0" noProof="0" dirty="0">
                <a:ln>
                  <a:noFill/>
                </a:ln>
                <a:solidFill>
                  <a:prstClr val="black"/>
                </a:solidFill>
                <a:effectLst/>
                <a:uLnTx/>
                <a:uFillTx/>
                <a:latin typeface="Georgia" panose="02040502050405020303" pitchFamily="18" charset="0"/>
                <a:ea typeface="Calibri" panose="020F0502020204030204" pitchFamily="34" charset="0"/>
                <a:cs typeface="Symbol" panose="05050102010706020507" pitchFamily="18" charset="2"/>
              </a:rPr>
              <a:t> later.</a:t>
            </a:r>
          </a:p>
          <a:p>
            <a:pPr marL="342900" lvl="0" indent="-342900">
              <a:lnSpc>
                <a:spcPct val="107000"/>
              </a:lnSpc>
              <a:buFont typeface="Symbol" panose="05050102010706020507" pitchFamily="18" charset="2"/>
              <a:buChar char=""/>
              <a:defRPr/>
            </a:pPr>
            <a:r>
              <a:rPr lang="nl-NL" sz="2800" dirty="0" err="1">
                <a:solidFill>
                  <a:prstClr val="black"/>
                </a:solidFill>
                <a:latin typeface="Georgia" panose="02040502050405020303" pitchFamily="18" charset="0"/>
                <a:ea typeface="Calibri" panose="020F0502020204030204" pitchFamily="34" charset="0"/>
                <a:cs typeface="Symbol" panose="05050102010706020507" pitchFamily="18" charset="2"/>
              </a:rPr>
              <a:t>Relative</a:t>
            </a:r>
            <a:r>
              <a:rPr lang="nl-NL" sz="2800" dirty="0">
                <a:solidFill>
                  <a:prstClr val="black"/>
                </a:solidFill>
                <a:latin typeface="Georgia" panose="02040502050405020303" pitchFamily="18" charset="0"/>
                <a:ea typeface="Calibri" panose="020F0502020204030204" pitchFamily="34" charset="0"/>
                <a:cs typeface="Symbol" panose="05050102010706020507" pitchFamily="18" charset="2"/>
              </a:rPr>
              <a:t> </a:t>
            </a:r>
            <a:r>
              <a:rPr lang="nl-NL" sz="2800" dirty="0" err="1">
                <a:solidFill>
                  <a:prstClr val="black"/>
                </a:solidFill>
                <a:latin typeface="Georgia" panose="02040502050405020303" pitchFamily="18" charset="0"/>
                <a:ea typeface="Calibri" panose="020F0502020204030204" pitchFamily="34" charset="0"/>
                <a:cs typeface="Symbol" panose="05050102010706020507" pitchFamily="18" charset="2"/>
              </a:rPr>
              <a:t>wage</a:t>
            </a:r>
            <a:r>
              <a:rPr lang="nl-NL" sz="2800" dirty="0">
                <a:solidFill>
                  <a:prstClr val="black"/>
                </a:solidFill>
                <a:latin typeface="Georgia" panose="02040502050405020303" pitchFamily="18" charset="0"/>
                <a:ea typeface="Calibri" panose="020F0502020204030204" pitchFamily="34" charset="0"/>
                <a:cs typeface="Symbol" panose="05050102010706020507" pitchFamily="18" charset="2"/>
              </a:rPr>
              <a:t> </a:t>
            </a:r>
            <a:r>
              <a:rPr lang="nl-NL" sz="2800" dirty="0" err="1">
                <a:solidFill>
                  <a:prstClr val="black"/>
                </a:solidFill>
                <a:latin typeface="Georgia" panose="02040502050405020303" pitchFamily="18" charset="0"/>
                <a:ea typeface="Calibri" panose="020F0502020204030204" pitchFamily="34" charset="0"/>
                <a:cs typeface="Symbol" panose="05050102010706020507" pitchFamily="18" charset="2"/>
              </a:rPr>
              <a:t>differentials</a:t>
            </a:r>
            <a:r>
              <a:rPr lang="nl-NL" sz="2800" dirty="0">
                <a:solidFill>
                  <a:prstClr val="black"/>
                </a:solidFill>
                <a:latin typeface="Georgia" panose="02040502050405020303" pitchFamily="18" charset="0"/>
                <a:ea typeface="Calibri" panose="020F0502020204030204" pitchFamily="34" charset="0"/>
                <a:cs typeface="Symbol" panose="05050102010706020507" pitchFamily="18" charset="2"/>
              </a:rPr>
              <a:t> </a:t>
            </a:r>
            <a:r>
              <a:rPr lang="nl-NL" sz="2800" dirty="0" err="1">
                <a:solidFill>
                  <a:prstClr val="black"/>
                </a:solidFill>
                <a:latin typeface="Georgia" panose="02040502050405020303" pitchFamily="18" charset="0"/>
                <a:ea typeface="Calibri" panose="020F0502020204030204" pitchFamily="34" charset="0"/>
                <a:cs typeface="Symbol" panose="05050102010706020507" pitchFamily="18" charset="2"/>
              </a:rPr>
              <a:t>between</a:t>
            </a:r>
            <a:r>
              <a:rPr lang="nl-NL" sz="2800" dirty="0">
                <a:solidFill>
                  <a:prstClr val="black"/>
                </a:solidFill>
                <a:latin typeface="Georgia" panose="02040502050405020303" pitchFamily="18" charset="0"/>
                <a:ea typeface="Calibri" panose="020F0502020204030204" pitchFamily="34" charset="0"/>
                <a:cs typeface="Symbol" panose="05050102010706020507" pitchFamily="18" charset="2"/>
              </a:rPr>
              <a:t> </a:t>
            </a:r>
            <a:r>
              <a:rPr lang="nl-NL" sz="2800" dirty="0" err="1">
                <a:solidFill>
                  <a:prstClr val="black"/>
                </a:solidFill>
                <a:latin typeface="Georgia" panose="02040502050405020303" pitchFamily="18" charset="0"/>
                <a:ea typeface="Calibri" panose="020F0502020204030204" pitchFamily="34" charset="0"/>
                <a:cs typeface="Symbol" panose="05050102010706020507" pitchFamily="18" charset="2"/>
              </a:rPr>
              <a:t>founding</a:t>
            </a:r>
            <a:r>
              <a:rPr lang="nl-NL" sz="2800" dirty="0">
                <a:solidFill>
                  <a:prstClr val="black"/>
                </a:solidFill>
                <a:latin typeface="Georgia" panose="02040502050405020303" pitchFamily="18" charset="0"/>
                <a:ea typeface="Calibri" panose="020F0502020204030204" pitchFamily="34" charset="0"/>
                <a:cs typeface="Symbol" panose="05050102010706020507" pitchFamily="18" charset="2"/>
              </a:rPr>
              <a:t> MS.</a:t>
            </a:r>
          </a:p>
          <a:p>
            <a:pPr marR="0" lvl="0" algn="l" defTabSz="914400" rtl="0" eaLnBrk="1" fontAlgn="auto" latinLnBrk="0" hangingPunct="1">
              <a:lnSpc>
                <a:spcPct val="107000"/>
              </a:lnSpc>
              <a:spcBef>
                <a:spcPts val="0"/>
              </a:spcBef>
              <a:spcAft>
                <a:spcPts val="0"/>
              </a:spcAft>
              <a:buClrTx/>
              <a:buSzTx/>
              <a:tabLst/>
              <a:defRPr/>
            </a:pPr>
            <a:r>
              <a:rPr lang="nl-NL" sz="2800" dirty="0" err="1">
                <a:solidFill>
                  <a:prstClr val="black"/>
                </a:solidFill>
                <a:latin typeface="Georgia" panose="02040502050405020303" pitchFamily="18" charset="0"/>
                <a:ea typeface="Calibri" panose="020F0502020204030204" pitchFamily="34" charset="0"/>
                <a:cs typeface="Symbol" panose="05050102010706020507" pitchFamily="18" charset="2"/>
              </a:rPr>
              <a:t>However</a:t>
            </a:r>
            <a:r>
              <a:rPr lang="nl-NL" sz="2800" dirty="0">
                <a:solidFill>
                  <a:prstClr val="black"/>
                </a:solidFill>
                <a:latin typeface="Georgia" panose="02040502050405020303" pitchFamily="18" charset="0"/>
                <a:ea typeface="Calibri" panose="020F0502020204030204" pitchFamily="34" charset="0"/>
                <a:cs typeface="Symbol" panose="05050102010706020507" pitchFamily="18" charset="2"/>
              </a:rPr>
              <a:t>:</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nl-NL" sz="2800" dirty="0" err="1">
                <a:solidFill>
                  <a:prstClr val="black"/>
                </a:solidFill>
                <a:latin typeface="Georgia" panose="02040502050405020303" pitchFamily="18" charset="0"/>
                <a:ea typeface="Calibri" panose="020F0502020204030204" pitchFamily="34" charset="0"/>
                <a:cs typeface="Symbol" panose="05050102010706020507" pitchFamily="18" charset="2"/>
              </a:rPr>
              <a:t>Externalisation</a:t>
            </a:r>
            <a:r>
              <a:rPr lang="nl-NL" sz="2800" dirty="0">
                <a:solidFill>
                  <a:prstClr val="black"/>
                </a:solidFill>
                <a:latin typeface="Georgia" panose="02040502050405020303" pitchFamily="18" charset="0"/>
                <a:ea typeface="Calibri" panose="020F0502020204030204" pitchFamily="34" charset="0"/>
                <a:cs typeface="Symbol" panose="05050102010706020507" pitchFamily="18" charset="2"/>
              </a:rPr>
              <a:t> of recruitment in </a:t>
            </a:r>
            <a:r>
              <a:rPr lang="nl-NL" sz="2800" dirty="0" err="1">
                <a:solidFill>
                  <a:prstClr val="black"/>
                </a:solidFill>
                <a:latin typeface="Georgia" panose="02040502050405020303" pitchFamily="18" charset="0"/>
                <a:ea typeface="Calibri" panose="020F0502020204030204" pitchFamily="34" charset="0"/>
                <a:cs typeface="Symbol" panose="05050102010706020507" pitchFamily="18" charset="2"/>
              </a:rPr>
              <a:t>the</a:t>
            </a:r>
            <a:r>
              <a:rPr lang="nl-NL" sz="2800" dirty="0">
                <a:solidFill>
                  <a:prstClr val="black"/>
                </a:solidFill>
                <a:latin typeface="Georgia" panose="02040502050405020303" pitchFamily="18" charset="0"/>
                <a:ea typeface="Calibri" panose="020F0502020204030204" pitchFamily="34" charset="0"/>
                <a:cs typeface="Symbol" panose="05050102010706020507" pitchFamily="18" charset="2"/>
              </a:rPr>
              <a:t> business environment was later on </a:t>
            </a:r>
            <a:r>
              <a:rPr lang="nl-NL" sz="2800" dirty="0" err="1">
                <a:solidFill>
                  <a:prstClr val="black"/>
                </a:solidFill>
                <a:latin typeface="Georgia" panose="02040502050405020303" pitchFamily="18" charset="0"/>
                <a:ea typeface="Calibri" panose="020F0502020204030204" pitchFamily="34" charset="0"/>
                <a:cs typeface="Symbol" panose="05050102010706020507" pitchFamily="18" charset="2"/>
              </a:rPr>
              <a:t>realised</a:t>
            </a:r>
            <a:r>
              <a:rPr lang="nl-NL" sz="2800" dirty="0">
                <a:solidFill>
                  <a:prstClr val="black"/>
                </a:solidFill>
                <a:latin typeface="Georgia" panose="02040502050405020303" pitchFamily="18" charset="0"/>
                <a:ea typeface="Calibri" panose="020F0502020204030204" pitchFamily="34" charset="0"/>
                <a:cs typeface="Symbol" panose="05050102010706020507" pitchFamily="18" charset="2"/>
              </a:rPr>
              <a:t> </a:t>
            </a:r>
            <a:r>
              <a:rPr lang="nl-NL" sz="2800" dirty="0" err="1">
                <a:solidFill>
                  <a:prstClr val="black"/>
                </a:solidFill>
                <a:latin typeface="Georgia" panose="02040502050405020303" pitchFamily="18" charset="0"/>
                <a:ea typeface="Calibri" panose="020F0502020204030204" pitchFamily="34" charset="0"/>
                <a:cs typeface="Symbol" panose="05050102010706020507" pitchFamily="18" charset="2"/>
              </a:rPr>
              <a:t>with</a:t>
            </a:r>
            <a:r>
              <a:rPr lang="nl-NL" sz="2800" dirty="0">
                <a:solidFill>
                  <a:prstClr val="black"/>
                </a:solidFill>
                <a:latin typeface="Georgia" panose="02040502050405020303" pitchFamily="18" charset="0"/>
                <a:ea typeface="Calibri" panose="020F0502020204030204" pitchFamily="34" charset="0"/>
                <a:cs typeface="Symbol" panose="05050102010706020507" pitchFamily="18" charset="2"/>
              </a:rPr>
              <a:t> different </a:t>
            </a:r>
            <a:r>
              <a:rPr lang="nl-NL" sz="2800" dirty="0" err="1">
                <a:solidFill>
                  <a:prstClr val="black"/>
                </a:solidFill>
                <a:latin typeface="Georgia" panose="02040502050405020303" pitchFamily="18" charset="0"/>
                <a:ea typeface="Calibri" panose="020F0502020204030204" pitchFamily="34" charset="0"/>
                <a:cs typeface="Symbol" panose="05050102010706020507" pitchFamily="18" charset="2"/>
              </a:rPr>
              <a:t>models</a:t>
            </a:r>
            <a:r>
              <a:rPr lang="nl-NL" sz="2800" dirty="0">
                <a:solidFill>
                  <a:prstClr val="black"/>
                </a:solidFill>
                <a:latin typeface="Georgia" panose="02040502050405020303" pitchFamily="18" charset="0"/>
                <a:ea typeface="Calibri" panose="020F0502020204030204" pitchFamily="34" charset="0"/>
                <a:cs typeface="Symbol" panose="05050102010706020507" pitchFamily="18" charset="2"/>
              </a:rPr>
              <a:t> </a:t>
            </a:r>
            <a:r>
              <a:rPr lang="nl-NL" sz="2800" dirty="0" err="1">
                <a:solidFill>
                  <a:prstClr val="black"/>
                </a:solidFill>
                <a:latin typeface="Georgia" panose="02040502050405020303" pitchFamily="18" charset="0"/>
                <a:ea typeface="Calibri" panose="020F0502020204030204" pitchFamily="34" charset="0"/>
                <a:cs typeface="Symbol" panose="05050102010706020507" pitchFamily="18" charset="2"/>
              </a:rPr>
              <a:t>and</a:t>
            </a:r>
            <a:r>
              <a:rPr lang="nl-NL" sz="2800" dirty="0">
                <a:solidFill>
                  <a:prstClr val="black"/>
                </a:solidFill>
                <a:latin typeface="Georgia" panose="02040502050405020303" pitchFamily="18" charset="0"/>
                <a:ea typeface="Calibri" panose="020F0502020204030204" pitchFamily="34" charset="0"/>
                <a:cs typeface="Symbol" panose="05050102010706020507" pitchFamily="18" charset="2"/>
              </a:rPr>
              <a:t> </a:t>
            </a:r>
            <a:r>
              <a:rPr lang="nl-NL" sz="2800" dirty="0" err="1">
                <a:solidFill>
                  <a:prstClr val="black"/>
                </a:solidFill>
                <a:latin typeface="Georgia" panose="02040502050405020303" pitchFamily="18" charset="0"/>
                <a:ea typeface="Calibri" panose="020F0502020204030204" pitchFamily="34" charset="0"/>
                <a:cs typeface="Symbol" panose="05050102010706020507" pitchFamily="18" charset="2"/>
              </a:rPr>
              <a:t>channels</a:t>
            </a:r>
            <a:r>
              <a:rPr lang="nl-NL" sz="2800" dirty="0">
                <a:solidFill>
                  <a:prstClr val="black"/>
                </a:solidFill>
                <a:latin typeface="Georgia" panose="02040502050405020303" pitchFamily="18" charset="0"/>
                <a:ea typeface="Calibri" panose="020F0502020204030204" pitchFamily="34" charset="0"/>
                <a:cs typeface="Symbol" panose="05050102010706020507" pitchFamily="18" charset="2"/>
              </a:rPr>
              <a:t> of </a:t>
            </a:r>
            <a:r>
              <a:rPr lang="nl-NL" sz="2800" dirty="0" err="1">
                <a:solidFill>
                  <a:prstClr val="black"/>
                </a:solidFill>
                <a:latin typeface="Georgia" panose="02040502050405020303" pitchFamily="18" charset="0"/>
                <a:ea typeface="Calibri" panose="020F0502020204030204" pitchFamily="34" charset="0"/>
                <a:cs typeface="Symbol" panose="05050102010706020507" pitchFamily="18" charset="2"/>
              </a:rPr>
              <a:t>hiring</a:t>
            </a:r>
            <a:r>
              <a:rPr lang="nl-NL" sz="2800" dirty="0">
                <a:solidFill>
                  <a:prstClr val="black"/>
                </a:solidFill>
                <a:latin typeface="Georgia" panose="02040502050405020303" pitchFamily="18" charset="0"/>
                <a:ea typeface="Calibri" panose="020F0502020204030204" pitchFamily="34" charset="0"/>
                <a:cs typeface="Symbol" panose="05050102010706020507" pitchFamily="18" charset="2"/>
              </a:rPr>
              <a:t>-in </a:t>
            </a:r>
            <a:r>
              <a:rPr lang="nl-NL" sz="2800" dirty="0" err="1">
                <a:solidFill>
                  <a:prstClr val="black"/>
                </a:solidFill>
                <a:latin typeface="Georgia" panose="02040502050405020303" pitchFamily="18" charset="0"/>
                <a:ea typeface="Calibri" panose="020F0502020204030204" pitchFamily="34" charset="0"/>
                <a:cs typeface="Symbol" panose="05050102010706020507" pitchFamily="18" charset="2"/>
              </a:rPr>
              <a:t>workers</a:t>
            </a:r>
            <a:r>
              <a:rPr lang="nl-NL" sz="2800" dirty="0">
                <a:solidFill>
                  <a:prstClr val="black"/>
                </a:solidFill>
                <a:latin typeface="Georgia" panose="02040502050405020303" pitchFamily="18" charset="0"/>
                <a:ea typeface="Calibri" panose="020F0502020204030204" pitchFamily="34" charset="0"/>
                <a:cs typeface="Symbol" panose="05050102010706020507" pitchFamily="18" charset="2"/>
              </a:rPr>
              <a:t>.</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nl-NL" sz="2800" dirty="0" err="1">
                <a:solidFill>
                  <a:prstClr val="black"/>
                </a:solidFill>
                <a:latin typeface="Georgia" panose="02040502050405020303" pitchFamily="18" charset="0"/>
                <a:ea typeface="Calibri" panose="020F0502020204030204" pitchFamily="34" charset="0"/>
                <a:cs typeface="Symbol" panose="05050102010706020507" pitchFamily="18" charset="2"/>
              </a:rPr>
              <a:t>Genuine</a:t>
            </a:r>
            <a:r>
              <a:rPr lang="nl-NL" sz="2800" dirty="0">
                <a:solidFill>
                  <a:prstClr val="black"/>
                </a:solidFill>
                <a:latin typeface="Georgia" panose="02040502050405020303" pitchFamily="18" charset="0"/>
                <a:ea typeface="Calibri" panose="020F0502020204030204" pitchFamily="34" charset="0"/>
                <a:cs typeface="Symbol" panose="05050102010706020507" pitchFamily="18" charset="2"/>
              </a:rPr>
              <a:t> </a:t>
            </a:r>
            <a:r>
              <a:rPr lang="nl-NL" sz="2800" dirty="0" err="1">
                <a:solidFill>
                  <a:prstClr val="black"/>
                </a:solidFill>
                <a:latin typeface="Georgia" panose="02040502050405020303" pitchFamily="18" charset="0"/>
                <a:ea typeface="Calibri" panose="020F0502020204030204" pitchFamily="34" charset="0"/>
                <a:cs typeface="Symbol" panose="05050102010706020507" pitchFamily="18" charset="2"/>
              </a:rPr>
              <a:t>undertakings</a:t>
            </a:r>
            <a:r>
              <a:rPr lang="nl-NL" sz="2800" dirty="0">
                <a:solidFill>
                  <a:prstClr val="black"/>
                </a:solidFill>
                <a:latin typeface="Georgia" panose="02040502050405020303" pitchFamily="18" charset="0"/>
                <a:ea typeface="Calibri" panose="020F0502020204030204" pitchFamily="34" charset="0"/>
                <a:cs typeface="Symbol" panose="05050102010706020507" pitchFamily="18" charset="2"/>
              </a:rPr>
              <a:t>, </a:t>
            </a:r>
            <a:r>
              <a:rPr lang="nl-NL" sz="2800" dirty="0" err="1">
                <a:solidFill>
                  <a:prstClr val="black"/>
                </a:solidFill>
                <a:latin typeface="Georgia" panose="02040502050405020303" pitchFamily="18" charset="0"/>
                <a:ea typeface="Calibri" panose="020F0502020204030204" pitchFamily="34" charset="0"/>
                <a:cs typeface="Symbol" panose="05050102010706020507" pitchFamily="18" charset="2"/>
              </a:rPr>
              <a:t>artificial</a:t>
            </a:r>
            <a:r>
              <a:rPr lang="nl-NL" sz="2800" dirty="0">
                <a:solidFill>
                  <a:prstClr val="black"/>
                </a:solidFill>
                <a:latin typeface="Georgia" panose="02040502050405020303" pitchFamily="18" charset="0"/>
                <a:ea typeface="Calibri" panose="020F0502020204030204" pitchFamily="34" charset="0"/>
                <a:cs typeface="Symbol" panose="05050102010706020507" pitchFamily="18" charset="2"/>
              </a:rPr>
              <a:t> </a:t>
            </a:r>
            <a:r>
              <a:rPr lang="nl-NL" sz="2800" dirty="0" err="1">
                <a:solidFill>
                  <a:prstClr val="black"/>
                </a:solidFill>
                <a:latin typeface="Georgia" panose="02040502050405020303" pitchFamily="18" charset="0"/>
                <a:ea typeface="Calibri" panose="020F0502020204030204" pitchFamily="34" charset="0"/>
                <a:cs typeface="Symbol" panose="05050102010706020507" pitchFamily="18" charset="2"/>
              </a:rPr>
              <a:t>arrangements</a:t>
            </a:r>
            <a:r>
              <a:rPr lang="nl-NL" sz="2800" dirty="0">
                <a:solidFill>
                  <a:prstClr val="black"/>
                </a:solidFill>
                <a:latin typeface="Georgia" panose="02040502050405020303" pitchFamily="18" charset="0"/>
                <a:ea typeface="Calibri" panose="020F0502020204030204" pitchFamily="34" charset="0"/>
                <a:cs typeface="Symbol" panose="05050102010706020507" pitchFamily="18" charset="2"/>
              </a:rPr>
              <a:t> &amp; </a:t>
            </a:r>
            <a:r>
              <a:rPr lang="nl-NL" sz="2800" dirty="0" err="1">
                <a:solidFill>
                  <a:prstClr val="black"/>
                </a:solidFill>
                <a:latin typeface="Georgia" panose="02040502050405020303" pitchFamily="18" charset="0"/>
                <a:ea typeface="Calibri" panose="020F0502020204030204" pitchFamily="34" charset="0"/>
                <a:cs typeface="Symbol" panose="05050102010706020507" pitchFamily="18" charset="2"/>
              </a:rPr>
              <a:t>distortion</a:t>
            </a:r>
            <a:r>
              <a:rPr lang="nl-NL" sz="2800" dirty="0">
                <a:solidFill>
                  <a:prstClr val="black"/>
                </a:solidFill>
                <a:latin typeface="Georgia" panose="02040502050405020303" pitchFamily="18" charset="0"/>
                <a:ea typeface="Calibri" panose="020F0502020204030204" pitchFamily="34" charset="0"/>
                <a:cs typeface="Symbol" panose="05050102010706020507" pitchFamily="18" charset="2"/>
              </a:rPr>
              <a:t> of </a:t>
            </a:r>
            <a:r>
              <a:rPr lang="nl-NL" sz="2800" dirty="0" err="1">
                <a:solidFill>
                  <a:prstClr val="black"/>
                </a:solidFill>
                <a:latin typeface="Georgia" panose="02040502050405020303" pitchFamily="18" charset="0"/>
                <a:ea typeface="Calibri" panose="020F0502020204030204" pitchFamily="34" charset="0"/>
                <a:cs typeface="Symbol" panose="05050102010706020507" pitchFamily="18" charset="2"/>
              </a:rPr>
              <a:t>competition</a:t>
            </a:r>
            <a:r>
              <a:rPr lang="nl-NL" sz="2800" dirty="0">
                <a:solidFill>
                  <a:prstClr val="black"/>
                </a:solidFill>
                <a:latin typeface="Georgia" panose="02040502050405020303" pitchFamily="18" charset="0"/>
                <a:ea typeface="Calibri" panose="020F0502020204030204" pitchFamily="34" charset="0"/>
                <a:cs typeface="Symbol" panose="05050102010706020507" pitchFamily="18" charset="2"/>
              </a:rPr>
              <a:t>.</a:t>
            </a:r>
            <a:endParaRPr kumimoji="0" lang="nl-NL" sz="2800" b="0" i="0" u="none" strike="noStrike" kern="1200" cap="none" spc="0" normalizeH="0" baseline="0" noProof="0" dirty="0">
              <a:ln>
                <a:noFill/>
              </a:ln>
              <a:solidFill>
                <a:prstClr val="black"/>
              </a:solidFill>
              <a:effectLst/>
              <a:uLnTx/>
              <a:uFillTx/>
              <a:latin typeface="Georgia" panose="02040502050405020303" pitchFamily="18" charset="0"/>
              <a:ea typeface="Calibri" panose="020F0502020204030204" pitchFamily="34" charset="0"/>
              <a:cs typeface="Symbol" panose="05050102010706020507" pitchFamily="18" charset="2"/>
            </a:endParaRPr>
          </a:p>
        </p:txBody>
      </p:sp>
    </p:spTree>
    <p:extLst>
      <p:ext uri="{BB962C8B-B14F-4D97-AF65-F5344CB8AC3E}">
        <p14:creationId xmlns:p14="http://schemas.microsoft.com/office/powerpoint/2010/main" val="2079349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546775" y="332656"/>
            <a:ext cx="4050450" cy="828010"/>
          </a:xfrm>
        </p:spPr>
        <p:txBody>
          <a:bodyPr>
            <a:normAutofit/>
          </a:bodyPr>
          <a:lstStyle/>
          <a:p>
            <a:pPr eaLnBrk="1" hangingPunct="1"/>
            <a:r>
              <a:rPr lang="nl-NL" altLang="en-US" sz="4400" kern="1200" dirty="0" err="1">
                <a:solidFill>
                  <a:schemeClr val="accent4">
                    <a:lumMod val="75000"/>
                  </a:schemeClr>
                </a:solidFill>
                <a:latin typeface="Georgia" panose="02040502050405020303" pitchFamily="18" charset="0"/>
                <a:ea typeface="+mn-ea"/>
                <a:cs typeface="+mn-cs"/>
              </a:rPr>
              <a:t>Early</a:t>
            </a:r>
            <a:r>
              <a:rPr lang="nl-NL" altLang="en-US" sz="4400" kern="1200" dirty="0">
                <a:solidFill>
                  <a:schemeClr val="accent4">
                    <a:lumMod val="75000"/>
                  </a:schemeClr>
                </a:solidFill>
                <a:latin typeface="Georgia" panose="02040502050405020303" pitchFamily="18" charset="0"/>
                <a:ea typeface="+mn-ea"/>
                <a:cs typeface="+mn-cs"/>
              </a:rPr>
              <a:t> research </a:t>
            </a:r>
          </a:p>
        </p:txBody>
      </p:sp>
      <p:sp>
        <p:nvSpPr>
          <p:cNvPr id="2" name="TextBox 1"/>
          <p:cNvSpPr txBox="1"/>
          <p:nvPr/>
        </p:nvSpPr>
        <p:spPr>
          <a:xfrm>
            <a:off x="611560" y="1484784"/>
            <a:ext cx="7920880" cy="3884140"/>
          </a:xfrm>
          <a:prstGeom prst="rect">
            <a:avLst/>
          </a:prstGeom>
          <a:noFill/>
        </p:spPr>
        <p:txBody>
          <a:bodyPr wrap="square" rtlCol="0">
            <a:spAutoFit/>
          </a:bodyPr>
          <a:lstStyle/>
          <a:p>
            <a:pPr marL="514350" marR="0" lvl="0" indent="-514350" algn="l" defTabSz="914400" rtl="0" eaLnBrk="1" fontAlgn="base" latinLnBrk="0" hangingPunct="1">
              <a:lnSpc>
                <a:spcPct val="100000"/>
              </a:lnSpc>
              <a:spcBef>
                <a:spcPct val="60000"/>
              </a:spcBef>
              <a:spcAft>
                <a:spcPct val="0"/>
              </a:spcAft>
              <a:buClr>
                <a:srgbClr val="000000"/>
              </a:buClr>
              <a:buSzTx/>
              <a:buFontTx/>
              <a:buAutoNum type="alphaUcPeriod"/>
              <a:tabLst/>
              <a:defRPr/>
            </a:pPr>
            <a:r>
              <a:rPr kumimoji="0" lang="en-GB" altLang="nl-NL" sz="2800" b="0" i="0" u="none" strike="noStrike" kern="0" cap="none" spc="0" normalizeH="0" baseline="0" noProof="0" dirty="0">
                <a:ln>
                  <a:noFill/>
                </a:ln>
                <a:solidFill>
                  <a:srgbClr val="000000"/>
                </a:solidFill>
                <a:effectLst/>
                <a:uLnTx/>
                <a:uFillTx/>
                <a:latin typeface="Georgia" panose="02040502050405020303" pitchFamily="18" charset="0"/>
                <a:ea typeface="+mn-ea"/>
                <a:cs typeface="+mn-cs"/>
              </a:rPr>
              <a:t>Genuine Posting.</a:t>
            </a:r>
          </a:p>
          <a:p>
            <a:pPr marL="514350" marR="0" lvl="0" indent="-514350" algn="l" defTabSz="914400" rtl="0" eaLnBrk="1" fontAlgn="base" latinLnBrk="0" hangingPunct="1">
              <a:lnSpc>
                <a:spcPct val="100000"/>
              </a:lnSpc>
              <a:spcBef>
                <a:spcPct val="60000"/>
              </a:spcBef>
              <a:spcAft>
                <a:spcPct val="0"/>
              </a:spcAft>
              <a:buClr>
                <a:srgbClr val="000000"/>
              </a:buClr>
              <a:buSzTx/>
              <a:buFontTx/>
              <a:buAutoNum type="alphaUcPeriod"/>
              <a:tabLst/>
              <a:defRPr/>
            </a:pPr>
            <a:r>
              <a:rPr kumimoji="0" lang="en-GB" altLang="nl-NL" sz="2800" u="none" strike="noStrike" kern="0" cap="none" spc="0" normalizeH="0" baseline="0" noProof="0" dirty="0">
                <a:ln>
                  <a:noFill/>
                </a:ln>
                <a:solidFill>
                  <a:srgbClr val="000000"/>
                </a:solidFill>
                <a:effectLst/>
                <a:uLnTx/>
                <a:uFillTx/>
                <a:latin typeface="Georgia" panose="02040502050405020303" pitchFamily="18" charset="0"/>
                <a:ea typeface="+mn-ea"/>
                <a:cs typeface="+mn-cs"/>
              </a:rPr>
              <a:t>‘</a:t>
            </a:r>
            <a:r>
              <a:rPr kumimoji="0" lang="en-GB" altLang="nl-NL" sz="2800" b="1" i="1" u="none" strike="noStrike" kern="0" cap="none" spc="0" normalizeH="0" baseline="0" noProof="0" dirty="0">
                <a:ln>
                  <a:noFill/>
                </a:ln>
                <a:solidFill>
                  <a:srgbClr val="000000"/>
                </a:solidFill>
                <a:effectLst/>
                <a:uLnTx/>
                <a:uFillTx/>
                <a:latin typeface="Georgia" panose="02040502050405020303" pitchFamily="18" charset="0"/>
                <a:ea typeface="+mn-ea"/>
                <a:cs typeface="+mn-cs"/>
              </a:rPr>
              <a:t>Legal’ recruitment of workers under the application of the posting rules with minimum standards applied</a:t>
            </a:r>
            <a:r>
              <a:rPr kumimoji="0" lang="en-GB" altLang="nl-NL" sz="2800" i="0" u="none" strike="noStrike" kern="0" cap="none" spc="0" normalizeH="0" baseline="0" noProof="0" dirty="0">
                <a:ln>
                  <a:noFill/>
                </a:ln>
                <a:solidFill>
                  <a:srgbClr val="000000"/>
                </a:solidFill>
                <a:effectLst/>
                <a:uLnTx/>
                <a:uFillTx/>
                <a:latin typeface="Georgia" panose="02040502050405020303" pitchFamily="18" charset="0"/>
                <a:ea typeface="+mn-ea"/>
                <a:cs typeface="+mn-cs"/>
              </a:rPr>
              <a:t>.</a:t>
            </a:r>
          </a:p>
          <a:p>
            <a:pPr marL="514350" marR="0" lvl="0" indent="-514350" algn="l" defTabSz="914400" rtl="0" eaLnBrk="1" fontAlgn="base" latinLnBrk="0" hangingPunct="1">
              <a:lnSpc>
                <a:spcPct val="100000"/>
              </a:lnSpc>
              <a:spcBef>
                <a:spcPct val="60000"/>
              </a:spcBef>
              <a:spcAft>
                <a:spcPct val="0"/>
              </a:spcAft>
              <a:buClr>
                <a:srgbClr val="000000"/>
              </a:buClr>
              <a:buSzTx/>
              <a:buFontTx/>
              <a:buAutoNum type="alphaUcPeriod"/>
              <a:tabLst/>
              <a:defRPr/>
            </a:pPr>
            <a:r>
              <a:rPr kumimoji="0" lang="en-GB" altLang="nl-NL" sz="2800" b="0" i="0" u="none" strike="noStrike" kern="0" cap="none" spc="0" normalizeH="0" baseline="0" noProof="0" dirty="0">
                <a:ln>
                  <a:noFill/>
                </a:ln>
                <a:solidFill>
                  <a:srgbClr val="000000"/>
                </a:solidFill>
                <a:effectLst/>
                <a:uLnTx/>
                <a:uFillTx/>
                <a:latin typeface="Georgia" panose="02040502050405020303" pitchFamily="18" charset="0"/>
                <a:ea typeface="+mn-ea"/>
                <a:cs typeface="+mn-cs"/>
              </a:rPr>
              <a:t>Breaches of posting rules, although the posting system applies. </a:t>
            </a:r>
          </a:p>
          <a:p>
            <a:pPr marL="514350" marR="0" lvl="0" indent="-514350" algn="l" defTabSz="914400" rtl="0" eaLnBrk="1" fontAlgn="base" latinLnBrk="0" hangingPunct="1">
              <a:lnSpc>
                <a:spcPct val="100000"/>
              </a:lnSpc>
              <a:spcBef>
                <a:spcPct val="60000"/>
              </a:spcBef>
              <a:spcAft>
                <a:spcPct val="0"/>
              </a:spcAft>
              <a:buClr>
                <a:srgbClr val="000000"/>
              </a:buClr>
              <a:buSzTx/>
              <a:buFontTx/>
              <a:buAutoNum type="alphaUcPeriod"/>
              <a:tabLst/>
              <a:defRPr/>
            </a:pPr>
            <a:r>
              <a:rPr kumimoji="0" lang="en-GB" altLang="nl-NL" sz="2800" b="0" i="0" u="none" strike="noStrike" kern="0" cap="none" spc="0" normalizeH="0" baseline="0" noProof="0" dirty="0">
                <a:ln>
                  <a:noFill/>
                </a:ln>
                <a:solidFill>
                  <a:srgbClr val="000000"/>
                </a:solidFill>
                <a:effectLst/>
                <a:uLnTx/>
                <a:uFillTx/>
                <a:latin typeface="Georgia" panose="02040502050405020303" pitchFamily="18" charset="0"/>
                <a:ea typeface="+mn-ea"/>
                <a:cs typeface="+mn-cs"/>
              </a:rPr>
              <a:t>Fake posting.</a:t>
            </a:r>
          </a:p>
        </p:txBody>
      </p:sp>
    </p:spTree>
    <p:extLst>
      <p:ext uri="{BB962C8B-B14F-4D97-AF65-F5344CB8AC3E}">
        <p14:creationId xmlns:p14="http://schemas.microsoft.com/office/powerpoint/2010/main" val="3254551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79712" y="260648"/>
            <a:ext cx="5310590" cy="828010"/>
          </a:xfrm>
        </p:spPr>
        <p:txBody>
          <a:bodyPr>
            <a:normAutofit fontScale="90000"/>
          </a:bodyPr>
          <a:lstStyle/>
          <a:p>
            <a:pPr eaLnBrk="1" hangingPunct="1"/>
            <a:r>
              <a:rPr lang="nl-NL" altLang="en-US" sz="4400" kern="1200" dirty="0">
                <a:solidFill>
                  <a:schemeClr val="accent4">
                    <a:lumMod val="75000"/>
                  </a:schemeClr>
                </a:solidFill>
                <a:latin typeface="Georgia" panose="02040502050405020303" pitchFamily="18" charset="0"/>
                <a:ea typeface="+mn-ea"/>
                <a:cs typeface="+mn-cs"/>
              </a:rPr>
              <a:t>Case </a:t>
            </a:r>
            <a:r>
              <a:rPr lang="nl-NL" altLang="en-US" sz="4400" kern="1200" dirty="0" err="1">
                <a:solidFill>
                  <a:schemeClr val="accent4">
                    <a:lumMod val="75000"/>
                  </a:schemeClr>
                </a:solidFill>
                <a:latin typeface="Georgia" panose="02040502050405020303" pitchFamily="18" charset="0"/>
                <a:ea typeface="+mn-ea"/>
                <a:cs typeface="+mn-cs"/>
              </a:rPr>
              <a:t>law</a:t>
            </a:r>
            <a:r>
              <a:rPr lang="nl-NL" altLang="en-US" sz="4400" kern="1200" dirty="0">
                <a:solidFill>
                  <a:schemeClr val="accent4">
                    <a:lumMod val="75000"/>
                  </a:schemeClr>
                </a:solidFill>
                <a:latin typeface="Georgia" panose="02040502050405020303" pitchFamily="18" charset="0"/>
                <a:ea typeface="+mn-ea"/>
                <a:cs typeface="+mn-cs"/>
              </a:rPr>
              <a:t> </a:t>
            </a:r>
            <a:r>
              <a:rPr lang="nl-NL" altLang="en-US" sz="4400" kern="1200" dirty="0" err="1">
                <a:solidFill>
                  <a:schemeClr val="accent4">
                    <a:lumMod val="75000"/>
                  </a:schemeClr>
                </a:solidFill>
                <a:latin typeface="Georgia" panose="02040502050405020303" pitchFamily="18" charset="0"/>
                <a:ea typeface="+mn-ea"/>
                <a:cs typeface="+mn-cs"/>
              </a:rPr>
              <a:t>and</a:t>
            </a:r>
            <a:r>
              <a:rPr lang="nl-NL" altLang="en-US" sz="4400" kern="1200" dirty="0">
                <a:solidFill>
                  <a:schemeClr val="accent4">
                    <a:lumMod val="75000"/>
                  </a:schemeClr>
                </a:solidFill>
                <a:latin typeface="Georgia" panose="02040502050405020303" pitchFamily="18" charset="0"/>
                <a:ea typeface="+mn-ea"/>
                <a:cs typeface="+mn-cs"/>
              </a:rPr>
              <a:t> </a:t>
            </a:r>
            <a:r>
              <a:rPr lang="nl-NL" altLang="en-US" sz="4400" kern="1200" dirty="0" err="1">
                <a:solidFill>
                  <a:schemeClr val="accent4">
                    <a:lumMod val="75000"/>
                  </a:schemeClr>
                </a:solidFill>
                <a:latin typeface="Georgia" panose="02040502050405020303" pitchFamily="18" charset="0"/>
                <a:ea typeface="+mn-ea"/>
                <a:cs typeface="+mn-cs"/>
              </a:rPr>
              <a:t>breaches</a:t>
            </a:r>
            <a:endParaRPr lang="nl-NL" altLang="en-US" sz="4400" kern="1200" dirty="0">
              <a:solidFill>
                <a:schemeClr val="accent4">
                  <a:lumMod val="75000"/>
                </a:schemeClr>
              </a:solidFill>
              <a:latin typeface="Georgia" panose="02040502050405020303" pitchFamily="18" charset="0"/>
              <a:ea typeface="+mn-ea"/>
              <a:cs typeface="+mn-cs"/>
            </a:endParaRPr>
          </a:p>
        </p:txBody>
      </p:sp>
      <p:sp>
        <p:nvSpPr>
          <p:cNvPr id="2" name="TextBox 1"/>
          <p:cNvSpPr txBox="1"/>
          <p:nvPr/>
        </p:nvSpPr>
        <p:spPr>
          <a:xfrm>
            <a:off x="899592" y="1124744"/>
            <a:ext cx="7767863" cy="5325047"/>
          </a:xfrm>
          <a:prstGeom prst="rect">
            <a:avLst/>
          </a:prstGeom>
          <a:noFill/>
        </p:spPr>
        <p:txBody>
          <a:bodyPr wrap="square" rtlCol="0">
            <a:spAutoFit/>
          </a:bodyPr>
          <a:lstStyle/>
          <a:p>
            <a:pPr marL="342900" lvl="0" indent="-342900">
              <a:lnSpc>
                <a:spcPct val="107000"/>
              </a:lnSpc>
              <a:buFont typeface="Symbol" panose="05050102010706020507" pitchFamily="18" charset="2"/>
              <a:buChar char=""/>
            </a:pPr>
            <a:r>
              <a:rPr lang="nl-NL" sz="3200" dirty="0">
                <a:effectLst/>
                <a:latin typeface="Georgia" panose="02040502050405020303" pitchFamily="18" charset="0"/>
                <a:ea typeface="Calibri" panose="020F0502020204030204" pitchFamily="34" charset="0"/>
                <a:cs typeface="Symbol" panose="05050102010706020507" pitchFamily="18" charset="2"/>
              </a:rPr>
              <a:t>Non-</a:t>
            </a:r>
            <a:r>
              <a:rPr lang="nl-NL" sz="3200" dirty="0" err="1">
                <a:effectLst/>
                <a:latin typeface="Georgia" panose="02040502050405020303" pitchFamily="18" charset="0"/>
                <a:ea typeface="Calibri" panose="020F0502020204030204" pitchFamily="34" charset="0"/>
                <a:cs typeface="Symbol" panose="05050102010706020507" pitchFamily="18" charset="2"/>
              </a:rPr>
              <a:t>payment</a:t>
            </a:r>
            <a:r>
              <a:rPr lang="nl-NL" sz="3200" dirty="0">
                <a:effectLst/>
                <a:latin typeface="Georgia" panose="02040502050405020303" pitchFamily="18" charset="0"/>
                <a:ea typeface="Calibri" panose="020F0502020204030204" pitchFamily="34" charset="0"/>
                <a:cs typeface="Symbol" panose="05050102010706020507" pitchFamily="18" charset="2"/>
              </a:rPr>
              <a:t> of </a:t>
            </a:r>
            <a:r>
              <a:rPr lang="nl-NL" sz="3200" dirty="0" err="1">
                <a:effectLst/>
                <a:latin typeface="Georgia" panose="02040502050405020303" pitchFamily="18" charset="0"/>
                <a:ea typeface="Calibri" panose="020F0502020204030204" pitchFamily="34" charset="0"/>
                <a:cs typeface="Symbol" panose="05050102010706020507" pitchFamily="18" charset="2"/>
              </a:rPr>
              <a:t>salaries</a:t>
            </a:r>
            <a:r>
              <a:rPr lang="nl-NL" sz="3200" dirty="0">
                <a:effectLst/>
                <a:latin typeface="Georgia" panose="02040502050405020303" pitchFamily="18" charset="0"/>
                <a:ea typeface="Calibri" panose="020F0502020204030204" pitchFamily="34" charset="0"/>
                <a:cs typeface="Symbol" panose="05050102010706020507" pitchFamily="18" charset="2"/>
              </a:rPr>
              <a:t>.</a:t>
            </a:r>
          </a:p>
          <a:p>
            <a:pPr marL="342900" lvl="0" indent="-342900">
              <a:lnSpc>
                <a:spcPct val="107000"/>
              </a:lnSpc>
              <a:buFont typeface="Symbol" panose="05050102010706020507" pitchFamily="18" charset="2"/>
              <a:buChar char=""/>
            </a:pPr>
            <a:r>
              <a:rPr lang="en-US" sz="3200" dirty="0">
                <a:latin typeface="Georgia" panose="02040502050405020303" pitchFamily="18" charset="0"/>
                <a:ea typeface="Calibri" panose="020F0502020204030204" pitchFamily="34" charset="0"/>
                <a:cs typeface="Symbol" panose="05050102010706020507" pitchFamily="18" charset="2"/>
              </a:rPr>
              <a:t>Deduction of significant amounts from salaries for </a:t>
            </a:r>
            <a:r>
              <a:rPr lang="en-US" sz="3200" dirty="0">
                <a:effectLst/>
                <a:latin typeface="Georgia" panose="02040502050405020303" pitchFamily="18" charset="0"/>
                <a:ea typeface="Calibri" panose="020F0502020204030204" pitchFamily="34" charset="0"/>
                <a:cs typeface="Symbol" panose="05050102010706020507" pitchFamily="18" charset="2"/>
              </a:rPr>
              <a:t>utilities or accommodation.</a:t>
            </a:r>
          </a:p>
          <a:p>
            <a:pPr marL="342900" lvl="0" indent="-342900">
              <a:lnSpc>
                <a:spcPct val="107000"/>
              </a:lnSpc>
              <a:buFont typeface="Symbol" panose="05050102010706020507" pitchFamily="18" charset="2"/>
              <a:buChar char=""/>
            </a:pPr>
            <a:r>
              <a:rPr lang="en-US" sz="3200" dirty="0">
                <a:effectLst/>
                <a:latin typeface="Georgia" panose="02040502050405020303" pitchFamily="18" charset="0"/>
                <a:ea typeface="Calibri" panose="020F0502020204030204" pitchFamily="34" charset="0"/>
                <a:cs typeface="Symbol" panose="05050102010706020507" pitchFamily="18" charset="2"/>
              </a:rPr>
              <a:t>Minimum pay rates applicable in the host EU Member State.</a:t>
            </a:r>
          </a:p>
          <a:p>
            <a:pPr marL="342900" lvl="0" indent="-342900">
              <a:lnSpc>
                <a:spcPct val="107000"/>
              </a:lnSpc>
              <a:buFont typeface="Symbol" panose="05050102010706020507" pitchFamily="18" charset="2"/>
              <a:buChar char=""/>
            </a:pPr>
            <a:r>
              <a:rPr lang="en-US" sz="3200" dirty="0">
                <a:effectLst/>
                <a:latin typeface="Georgia" panose="02040502050405020303" pitchFamily="18" charset="0"/>
                <a:ea typeface="Calibri" panose="020F0502020204030204" pitchFamily="34" charset="0"/>
                <a:cs typeface="Symbol" panose="05050102010706020507" pitchFamily="18" charset="2"/>
              </a:rPr>
              <a:t>The salary agreed and the remuneration to be paid, in relation to the real working time.</a:t>
            </a:r>
          </a:p>
          <a:p>
            <a:pPr marL="342900" lvl="0" indent="-342900">
              <a:lnSpc>
                <a:spcPct val="107000"/>
              </a:lnSpc>
              <a:buFont typeface="Symbol" panose="05050102010706020507" pitchFamily="18" charset="2"/>
              <a:buChar char=""/>
            </a:pPr>
            <a:r>
              <a:rPr lang="en-US" sz="3200" dirty="0">
                <a:effectLst/>
                <a:latin typeface="Georgia" panose="02040502050405020303" pitchFamily="18" charset="0"/>
                <a:ea typeface="Calibri" panose="020F0502020204030204" pitchFamily="34" charset="0"/>
                <a:cs typeface="Symbol" panose="05050102010706020507" pitchFamily="18" charset="2"/>
              </a:rPr>
              <a:t>Compensation for a work-related accident suffered during a posting.</a:t>
            </a:r>
            <a:endParaRPr lang="nl-NL" sz="2800" dirty="0">
              <a:effectLst/>
              <a:latin typeface="Georgia" panose="02040502050405020303" pitchFamily="18" charset="0"/>
              <a:ea typeface="Calibri" panose="020F0502020204030204" pitchFamily="34" charset="0"/>
              <a:cs typeface="Symbol" panose="05050102010706020507" pitchFamily="18" charset="2"/>
            </a:endParaRPr>
          </a:p>
        </p:txBody>
      </p:sp>
    </p:spTree>
    <p:extLst>
      <p:ext uri="{BB962C8B-B14F-4D97-AF65-F5344CB8AC3E}">
        <p14:creationId xmlns:p14="http://schemas.microsoft.com/office/powerpoint/2010/main" val="2477128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79712" y="260648"/>
            <a:ext cx="5310590" cy="828010"/>
          </a:xfrm>
        </p:spPr>
        <p:txBody>
          <a:bodyPr>
            <a:normAutofit fontScale="90000"/>
          </a:bodyPr>
          <a:lstStyle/>
          <a:p>
            <a:pPr eaLnBrk="1" hangingPunct="1"/>
            <a:r>
              <a:rPr lang="nl-NL" altLang="en-US" sz="4400" kern="1200" dirty="0" err="1">
                <a:solidFill>
                  <a:schemeClr val="accent4">
                    <a:lumMod val="75000"/>
                  </a:schemeClr>
                </a:solidFill>
                <a:latin typeface="Georgia" panose="02040502050405020303" pitchFamily="18" charset="0"/>
                <a:ea typeface="+mn-ea"/>
                <a:cs typeface="+mn-cs"/>
              </a:rPr>
              <a:t>Artficial</a:t>
            </a:r>
            <a:r>
              <a:rPr lang="nl-NL" altLang="en-US" sz="4400" kern="1200" dirty="0">
                <a:solidFill>
                  <a:schemeClr val="accent4">
                    <a:lumMod val="75000"/>
                  </a:schemeClr>
                </a:solidFill>
                <a:latin typeface="Georgia" panose="02040502050405020303" pitchFamily="18" charset="0"/>
                <a:ea typeface="+mn-ea"/>
                <a:cs typeface="+mn-cs"/>
              </a:rPr>
              <a:t> </a:t>
            </a:r>
            <a:r>
              <a:rPr lang="nl-NL" altLang="en-US" sz="4400" kern="1200" dirty="0" err="1">
                <a:solidFill>
                  <a:schemeClr val="accent4">
                    <a:lumMod val="75000"/>
                  </a:schemeClr>
                </a:solidFill>
                <a:latin typeface="Georgia" panose="02040502050405020303" pitchFamily="18" charset="0"/>
                <a:ea typeface="+mn-ea"/>
                <a:cs typeface="+mn-cs"/>
              </a:rPr>
              <a:t>arrangements</a:t>
            </a:r>
            <a:endParaRPr lang="nl-NL" altLang="en-US" sz="4400" kern="1200" dirty="0">
              <a:solidFill>
                <a:schemeClr val="accent4">
                  <a:lumMod val="75000"/>
                </a:schemeClr>
              </a:solidFill>
              <a:latin typeface="Georgia" panose="02040502050405020303" pitchFamily="18" charset="0"/>
              <a:ea typeface="+mn-ea"/>
              <a:cs typeface="+mn-cs"/>
            </a:endParaRPr>
          </a:p>
        </p:txBody>
      </p:sp>
      <p:sp>
        <p:nvSpPr>
          <p:cNvPr id="2" name="TextBox 1"/>
          <p:cNvSpPr txBox="1"/>
          <p:nvPr/>
        </p:nvSpPr>
        <p:spPr>
          <a:xfrm>
            <a:off x="899592" y="1124744"/>
            <a:ext cx="7767863" cy="5263749"/>
          </a:xfrm>
          <a:prstGeom prst="rect">
            <a:avLst/>
          </a:prstGeom>
          <a:noFill/>
        </p:spPr>
        <p:txBody>
          <a:bodyPr wrap="square" rtlCol="0">
            <a:spAutoFit/>
          </a:bodyPr>
          <a:lstStyle/>
          <a:p>
            <a:pPr marL="342900" lvl="0" indent="-342900">
              <a:lnSpc>
                <a:spcPct val="107000"/>
              </a:lnSpc>
              <a:buFont typeface="Symbol" panose="05050102010706020507" pitchFamily="18" charset="2"/>
              <a:buChar char=""/>
            </a:pPr>
            <a:r>
              <a:rPr lang="nl-NL" sz="3200" dirty="0" err="1">
                <a:effectLst/>
                <a:latin typeface="Georgia" panose="02040502050405020303" pitchFamily="18" charset="0"/>
                <a:ea typeface="Calibri" panose="020F0502020204030204" pitchFamily="34" charset="0"/>
                <a:cs typeface="Symbol" panose="05050102010706020507" pitchFamily="18" charset="2"/>
              </a:rPr>
              <a:t>What</a:t>
            </a:r>
            <a:r>
              <a:rPr lang="nl-NL" sz="3200" dirty="0">
                <a:effectLst/>
                <a:latin typeface="Georgia" panose="02040502050405020303" pitchFamily="18" charset="0"/>
                <a:ea typeface="Calibri" panose="020F0502020204030204" pitchFamily="34" charset="0"/>
                <a:cs typeface="Symbol" panose="05050102010706020507" pitchFamily="18" charset="2"/>
              </a:rPr>
              <a:t> is a </a:t>
            </a:r>
            <a:r>
              <a:rPr lang="nl-NL" sz="3200" dirty="0" err="1">
                <a:effectLst/>
                <a:latin typeface="Georgia" panose="02040502050405020303" pitchFamily="18" charset="0"/>
                <a:ea typeface="Calibri" panose="020F0502020204030204" pitchFamily="34" charset="0"/>
                <a:cs typeface="Symbol" panose="05050102010706020507" pitchFamily="18" charset="2"/>
              </a:rPr>
              <a:t>genuine</a:t>
            </a:r>
            <a:r>
              <a:rPr lang="nl-NL" sz="3200" dirty="0">
                <a:effectLst/>
                <a:latin typeface="Georgia" panose="02040502050405020303" pitchFamily="18" charset="0"/>
                <a:ea typeface="Calibri" panose="020F0502020204030204" pitchFamily="34" charset="0"/>
                <a:cs typeface="Symbol" panose="05050102010706020507" pitchFamily="18" charset="2"/>
              </a:rPr>
              <a:t> company?</a:t>
            </a:r>
          </a:p>
          <a:p>
            <a:pPr marL="342900" lvl="0" indent="-342900">
              <a:lnSpc>
                <a:spcPct val="107000"/>
              </a:lnSpc>
              <a:buFont typeface="Symbol" panose="05050102010706020507" pitchFamily="18" charset="2"/>
              <a:buChar char=""/>
            </a:pPr>
            <a:r>
              <a:rPr lang="nl-NL" sz="3200" dirty="0" err="1">
                <a:latin typeface="Georgia" panose="02040502050405020303" pitchFamily="18" charset="0"/>
                <a:ea typeface="Calibri" panose="020F0502020204030204" pitchFamily="34" charset="0"/>
                <a:cs typeface="Symbol" panose="05050102010706020507" pitchFamily="18" charset="2"/>
              </a:rPr>
              <a:t>About</a:t>
            </a:r>
            <a:r>
              <a:rPr lang="nl-NL" sz="3200" dirty="0">
                <a:latin typeface="Georgia" panose="02040502050405020303" pitchFamily="18" charset="0"/>
                <a:ea typeface="Calibri" panose="020F0502020204030204" pitchFamily="34" charset="0"/>
                <a:cs typeface="Symbol" panose="05050102010706020507" pitchFamily="18" charset="2"/>
              </a:rPr>
              <a:t> </a:t>
            </a:r>
            <a:r>
              <a:rPr lang="nl-NL" sz="3200" dirty="0" err="1">
                <a:latin typeface="Georgia" panose="02040502050405020303" pitchFamily="18" charset="0"/>
                <a:ea typeface="Calibri" panose="020F0502020204030204" pitchFamily="34" charset="0"/>
                <a:cs typeface="Symbol" panose="05050102010706020507" pitchFamily="18" charset="2"/>
              </a:rPr>
              <a:t>substance</a:t>
            </a:r>
            <a:r>
              <a:rPr lang="nl-NL" sz="3200" dirty="0">
                <a:latin typeface="Georgia" panose="02040502050405020303" pitchFamily="18" charset="0"/>
                <a:ea typeface="Calibri" panose="020F0502020204030204" pitchFamily="34" charset="0"/>
                <a:cs typeface="Symbol" panose="05050102010706020507" pitchFamily="18" charset="2"/>
              </a:rPr>
              <a:t> </a:t>
            </a:r>
            <a:r>
              <a:rPr lang="nl-NL" sz="3200" dirty="0" err="1">
                <a:latin typeface="Georgia" panose="02040502050405020303" pitchFamily="18" charset="0"/>
                <a:ea typeface="Calibri" panose="020F0502020204030204" pitchFamily="34" charset="0"/>
                <a:cs typeface="Symbol" panose="05050102010706020507" pitchFamily="18" charset="2"/>
              </a:rPr>
              <a:t>and</a:t>
            </a:r>
            <a:r>
              <a:rPr lang="nl-NL" sz="3200" dirty="0">
                <a:latin typeface="Georgia" panose="02040502050405020303" pitchFamily="18" charset="0"/>
                <a:ea typeface="Calibri" panose="020F0502020204030204" pitchFamily="34" charset="0"/>
                <a:cs typeface="Symbol" panose="05050102010706020507" pitchFamily="18" charset="2"/>
              </a:rPr>
              <a:t> </a:t>
            </a:r>
            <a:r>
              <a:rPr lang="nl-NL" sz="3200" dirty="0" err="1">
                <a:latin typeface="Georgia" panose="02040502050405020303" pitchFamily="18" charset="0"/>
                <a:ea typeface="Calibri" panose="020F0502020204030204" pitchFamily="34" charset="0"/>
                <a:cs typeface="Symbol" panose="05050102010706020507" pitchFamily="18" charset="2"/>
              </a:rPr>
              <a:t>activities</a:t>
            </a:r>
            <a:r>
              <a:rPr lang="nl-NL" sz="3200" dirty="0">
                <a:latin typeface="Georgia" panose="02040502050405020303" pitchFamily="18" charset="0"/>
                <a:ea typeface="Calibri" panose="020F0502020204030204" pitchFamily="34" charset="0"/>
                <a:cs typeface="Symbol" panose="05050102010706020507" pitchFamily="18" charset="2"/>
              </a:rPr>
              <a:t> in </a:t>
            </a:r>
            <a:r>
              <a:rPr lang="nl-NL" sz="3200" dirty="0" err="1">
                <a:latin typeface="Georgia" panose="02040502050405020303" pitchFamily="18" charset="0"/>
                <a:ea typeface="Calibri" panose="020F0502020204030204" pitchFamily="34" charset="0"/>
                <a:cs typeface="Symbol" panose="05050102010706020507" pitchFamily="18" charset="2"/>
              </a:rPr>
              <a:t>the</a:t>
            </a:r>
            <a:r>
              <a:rPr lang="nl-NL" sz="3200" dirty="0">
                <a:latin typeface="Georgia" panose="02040502050405020303" pitchFamily="18" charset="0"/>
                <a:ea typeface="Calibri" panose="020F0502020204030204" pitchFamily="34" charset="0"/>
                <a:cs typeface="Symbol" panose="05050102010706020507" pitchFamily="18" charset="2"/>
              </a:rPr>
              <a:t> country of </a:t>
            </a:r>
            <a:r>
              <a:rPr lang="nl-NL" sz="3200" dirty="0" err="1">
                <a:latin typeface="Georgia" panose="02040502050405020303" pitchFamily="18" charset="0"/>
                <a:ea typeface="Calibri" panose="020F0502020204030204" pitchFamily="34" charset="0"/>
                <a:cs typeface="Symbol" panose="05050102010706020507" pitchFamily="18" charset="2"/>
              </a:rPr>
              <a:t>origin</a:t>
            </a:r>
            <a:r>
              <a:rPr lang="nl-NL" sz="3200" dirty="0">
                <a:latin typeface="Georgia" panose="02040502050405020303" pitchFamily="18" charset="0"/>
                <a:ea typeface="Calibri" panose="020F0502020204030204" pitchFamily="34" charset="0"/>
                <a:cs typeface="Symbol" panose="05050102010706020507" pitchFamily="18" charset="2"/>
              </a:rPr>
              <a:t>.</a:t>
            </a:r>
          </a:p>
          <a:p>
            <a:pPr marL="342900" lvl="0" indent="-342900">
              <a:lnSpc>
                <a:spcPct val="107000"/>
              </a:lnSpc>
              <a:buFont typeface="Symbol" panose="05050102010706020507" pitchFamily="18" charset="2"/>
              <a:buChar char=""/>
            </a:pPr>
            <a:r>
              <a:rPr lang="nl-NL" sz="3200" dirty="0">
                <a:latin typeface="Georgia" panose="02040502050405020303" pitchFamily="18" charset="0"/>
                <a:ea typeface="Calibri" panose="020F0502020204030204" pitchFamily="34" charset="0"/>
                <a:cs typeface="Symbol" panose="05050102010706020507" pitchFamily="18" charset="2"/>
              </a:rPr>
              <a:t>How </a:t>
            </a:r>
            <a:r>
              <a:rPr lang="nl-NL" sz="3200" dirty="0" err="1">
                <a:latin typeface="Georgia" panose="02040502050405020303" pitchFamily="18" charset="0"/>
                <a:ea typeface="Calibri" panose="020F0502020204030204" pitchFamily="34" charset="0"/>
                <a:cs typeface="Symbol" panose="05050102010706020507" pitchFamily="18" charset="2"/>
              </a:rPr>
              <a:t>to</a:t>
            </a:r>
            <a:r>
              <a:rPr lang="nl-NL" sz="3200" dirty="0">
                <a:latin typeface="Georgia" panose="02040502050405020303" pitchFamily="18" charset="0"/>
                <a:ea typeface="Calibri" panose="020F0502020204030204" pitchFamily="34" charset="0"/>
                <a:cs typeface="Symbol" panose="05050102010706020507" pitchFamily="18" charset="2"/>
              </a:rPr>
              <a:t> tackle virtual offices?</a:t>
            </a:r>
          </a:p>
          <a:p>
            <a:pPr marL="342900" lvl="0" indent="-342900">
              <a:lnSpc>
                <a:spcPct val="107000"/>
              </a:lnSpc>
              <a:buFont typeface="Symbol" panose="05050102010706020507" pitchFamily="18" charset="2"/>
              <a:buChar char=""/>
            </a:pPr>
            <a:r>
              <a:rPr lang="nl-NL" sz="3200" dirty="0" err="1">
                <a:effectLst/>
                <a:latin typeface="Georgia" panose="02040502050405020303" pitchFamily="18" charset="0"/>
                <a:ea typeface="Calibri" panose="020F0502020204030204" pitchFamily="34" charset="0"/>
                <a:cs typeface="Symbol" panose="05050102010706020507" pitchFamily="18" charset="2"/>
              </a:rPr>
              <a:t>Some</a:t>
            </a:r>
            <a:r>
              <a:rPr lang="nl-NL" sz="3200" dirty="0">
                <a:effectLst/>
                <a:latin typeface="Georgia" panose="02040502050405020303" pitchFamily="18" charset="0"/>
                <a:ea typeface="Calibri" panose="020F0502020204030204" pitchFamily="34" charset="0"/>
                <a:cs typeface="Symbol" panose="05050102010706020507" pitchFamily="18" charset="2"/>
              </a:rPr>
              <a:t> practical </a:t>
            </a:r>
            <a:r>
              <a:rPr lang="nl-NL" sz="3200" dirty="0" err="1">
                <a:effectLst/>
                <a:latin typeface="Georgia" panose="02040502050405020303" pitchFamily="18" charset="0"/>
                <a:ea typeface="Calibri" panose="020F0502020204030204" pitchFamily="34" charset="0"/>
                <a:cs typeface="Symbol" panose="05050102010706020507" pitchFamily="18" charset="2"/>
              </a:rPr>
              <a:t>experiences</a:t>
            </a:r>
            <a:r>
              <a:rPr lang="nl-NL" sz="3200" dirty="0">
                <a:effectLst/>
                <a:latin typeface="Georgia" panose="02040502050405020303" pitchFamily="18" charset="0"/>
                <a:ea typeface="Calibri" panose="020F0502020204030204" pitchFamily="34" charset="0"/>
                <a:cs typeface="Symbol" panose="05050102010706020507" pitchFamily="18" charset="2"/>
              </a:rPr>
              <a:t>.</a:t>
            </a:r>
          </a:p>
          <a:p>
            <a:pPr marL="342900" lvl="0" indent="-342900">
              <a:lnSpc>
                <a:spcPct val="107000"/>
              </a:lnSpc>
              <a:buFont typeface="Symbol" panose="05050102010706020507" pitchFamily="18" charset="2"/>
              <a:buChar char=""/>
            </a:pPr>
            <a:r>
              <a:rPr lang="nl-NL" sz="3200" dirty="0" err="1">
                <a:latin typeface="Georgia" panose="02040502050405020303" pitchFamily="18" charset="0"/>
                <a:ea typeface="Calibri" panose="020F0502020204030204" pitchFamily="34" charset="0"/>
                <a:cs typeface="Symbol" panose="05050102010706020507" pitchFamily="18" charset="2"/>
              </a:rPr>
              <a:t>Licensing</a:t>
            </a:r>
            <a:r>
              <a:rPr lang="nl-NL" sz="3200" dirty="0">
                <a:latin typeface="Georgia" panose="02040502050405020303" pitchFamily="18" charset="0"/>
                <a:ea typeface="Calibri" panose="020F0502020204030204" pitchFamily="34" charset="0"/>
                <a:cs typeface="Symbol" panose="05050102010706020507" pitchFamily="18" charset="2"/>
              </a:rPr>
              <a:t> </a:t>
            </a:r>
            <a:r>
              <a:rPr lang="nl-NL" sz="3200" dirty="0" err="1">
                <a:latin typeface="Georgia" panose="02040502050405020303" pitchFamily="18" charset="0"/>
                <a:ea typeface="Calibri" panose="020F0502020204030204" pitchFamily="34" charset="0"/>
                <a:cs typeface="Symbol" panose="05050102010706020507" pitchFamily="18" charset="2"/>
              </a:rPr>
              <a:t>and</a:t>
            </a:r>
            <a:r>
              <a:rPr lang="nl-NL" sz="3200" dirty="0">
                <a:latin typeface="Georgia" panose="02040502050405020303" pitchFamily="18" charset="0"/>
                <a:ea typeface="Calibri" panose="020F0502020204030204" pitchFamily="34" charset="0"/>
                <a:cs typeface="Symbol" panose="05050102010706020507" pitchFamily="18" charset="2"/>
              </a:rPr>
              <a:t> </a:t>
            </a:r>
            <a:r>
              <a:rPr lang="nl-NL" sz="3200" dirty="0" err="1">
                <a:latin typeface="Georgia" panose="02040502050405020303" pitchFamily="18" charset="0"/>
                <a:ea typeface="Calibri" panose="020F0502020204030204" pitchFamily="34" charset="0"/>
                <a:cs typeface="Symbol" panose="05050102010706020507" pitchFamily="18" charset="2"/>
              </a:rPr>
              <a:t>other</a:t>
            </a:r>
            <a:r>
              <a:rPr lang="nl-NL" sz="3200" dirty="0">
                <a:latin typeface="Georgia" panose="02040502050405020303" pitchFamily="18" charset="0"/>
                <a:ea typeface="Calibri" panose="020F0502020204030204" pitchFamily="34" charset="0"/>
                <a:cs typeface="Symbol" panose="05050102010706020507" pitchFamily="18" charset="2"/>
              </a:rPr>
              <a:t> </a:t>
            </a:r>
            <a:r>
              <a:rPr lang="nl-NL" sz="3200" dirty="0" err="1">
                <a:latin typeface="Georgia" panose="02040502050405020303" pitchFamily="18" charset="0"/>
                <a:ea typeface="Calibri" panose="020F0502020204030204" pitchFamily="34" charset="0"/>
                <a:cs typeface="Symbol" panose="05050102010706020507" pitchFamily="18" charset="2"/>
              </a:rPr>
              <a:t>methods</a:t>
            </a:r>
            <a:r>
              <a:rPr lang="nl-NL" sz="3200" dirty="0">
                <a:latin typeface="Georgia" panose="02040502050405020303" pitchFamily="18" charset="0"/>
                <a:ea typeface="Calibri" panose="020F0502020204030204" pitchFamily="34" charset="0"/>
                <a:cs typeface="Symbol" panose="05050102010706020507" pitchFamily="18" charset="2"/>
              </a:rPr>
              <a:t> </a:t>
            </a:r>
            <a:r>
              <a:rPr lang="nl-NL" sz="3200" dirty="0" err="1">
                <a:latin typeface="Georgia" panose="02040502050405020303" pitchFamily="18" charset="0"/>
                <a:ea typeface="Calibri" panose="020F0502020204030204" pitchFamily="34" charset="0"/>
                <a:cs typeface="Symbol" panose="05050102010706020507" pitchFamily="18" charset="2"/>
              </a:rPr>
              <a:t>to</a:t>
            </a:r>
            <a:r>
              <a:rPr lang="nl-NL" sz="3200" dirty="0">
                <a:latin typeface="Georgia" panose="02040502050405020303" pitchFamily="18" charset="0"/>
                <a:ea typeface="Calibri" panose="020F0502020204030204" pitchFamily="34" charset="0"/>
                <a:cs typeface="Symbol" panose="05050102010706020507" pitchFamily="18" charset="2"/>
              </a:rPr>
              <a:t> keep </a:t>
            </a:r>
            <a:r>
              <a:rPr lang="nl-NL" sz="3200" dirty="0" err="1">
                <a:latin typeface="Georgia" panose="02040502050405020303" pitchFamily="18" charset="0"/>
                <a:ea typeface="Calibri" panose="020F0502020204030204" pitchFamily="34" charset="0"/>
                <a:cs typeface="Symbol" panose="05050102010706020507" pitchFamily="18" charset="2"/>
              </a:rPr>
              <a:t>the</a:t>
            </a:r>
            <a:r>
              <a:rPr lang="nl-NL" sz="3200" dirty="0">
                <a:latin typeface="Georgia" panose="02040502050405020303" pitchFamily="18" charset="0"/>
                <a:ea typeface="Calibri" panose="020F0502020204030204" pitchFamily="34" charset="0"/>
                <a:cs typeface="Symbol" panose="05050102010706020507" pitchFamily="18" charset="2"/>
              </a:rPr>
              <a:t> </a:t>
            </a:r>
            <a:r>
              <a:rPr lang="nl-NL" sz="3200" dirty="0" err="1">
                <a:latin typeface="Georgia" panose="02040502050405020303" pitchFamily="18" charset="0"/>
                <a:ea typeface="Calibri" panose="020F0502020204030204" pitchFamily="34" charset="0"/>
                <a:cs typeface="Symbol" panose="05050102010706020507" pitchFamily="18" charset="2"/>
              </a:rPr>
              <a:t>industry</a:t>
            </a:r>
            <a:r>
              <a:rPr lang="nl-NL" sz="3200" dirty="0">
                <a:latin typeface="Georgia" panose="02040502050405020303" pitchFamily="18" charset="0"/>
                <a:ea typeface="Calibri" panose="020F0502020204030204" pitchFamily="34" charset="0"/>
                <a:cs typeface="Symbol" panose="05050102010706020507" pitchFamily="18" charset="2"/>
              </a:rPr>
              <a:t> clean.</a:t>
            </a:r>
          </a:p>
          <a:p>
            <a:pPr marL="342900" lvl="0" indent="-342900">
              <a:lnSpc>
                <a:spcPct val="107000"/>
              </a:lnSpc>
              <a:buFont typeface="Symbol" panose="05050102010706020507" pitchFamily="18" charset="2"/>
              <a:buChar char=""/>
            </a:pPr>
            <a:r>
              <a:rPr lang="nl-NL" sz="3200" dirty="0">
                <a:latin typeface="Georgia" panose="02040502050405020303" pitchFamily="18" charset="0"/>
                <a:ea typeface="Calibri" panose="020F0502020204030204" pitchFamily="34" charset="0"/>
                <a:cs typeface="Symbol" panose="05050102010706020507" pitchFamily="18" charset="2"/>
              </a:rPr>
              <a:t>Joint </a:t>
            </a:r>
            <a:r>
              <a:rPr lang="nl-NL" sz="3200" dirty="0" err="1">
                <a:latin typeface="Georgia" panose="02040502050405020303" pitchFamily="18" charset="0"/>
                <a:ea typeface="Calibri" panose="020F0502020204030204" pitchFamily="34" charset="0"/>
                <a:cs typeface="Symbol" panose="05050102010706020507" pitchFamily="18" charset="2"/>
              </a:rPr>
              <a:t>enforcement</a:t>
            </a:r>
            <a:r>
              <a:rPr lang="nl-NL" sz="3200" dirty="0">
                <a:latin typeface="Georgia" panose="02040502050405020303" pitchFamily="18" charset="0"/>
                <a:ea typeface="Calibri" panose="020F0502020204030204" pitchFamily="34" charset="0"/>
                <a:cs typeface="Symbol" panose="05050102010706020507" pitchFamily="18" charset="2"/>
              </a:rPr>
              <a:t> actions.</a:t>
            </a:r>
          </a:p>
          <a:p>
            <a:pPr marL="342900" lvl="0" indent="-342900">
              <a:lnSpc>
                <a:spcPct val="107000"/>
              </a:lnSpc>
              <a:buFont typeface="Symbol" panose="05050102010706020507" pitchFamily="18" charset="2"/>
              <a:buChar char=""/>
            </a:pPr>
            <a:r>
              <a:rPr lang="nl-NL" sz="3200" dirty="0" err="1">
                <a:latin typeface="Georgia" panose="02040502050405020303" pitchFamily="18" charset="0"/>
                <a:ea typeface="Calibri" panose="020F0502020204030204" pitchFamily="34" charset="0"/>
                <a:cs typeface="Symbol" panose="05050102010706020507" pitchFamily="18" charset="2"/>
              </a:rPr>
              <a:t>Guidelines</a:t>
            </a:r>
            <a:r>
              <a:rPr lang="nl-NL" sz="3200" dirty="0">
                <a:latin typeface="Georgia" panose="02040502050405020303" pitchFamily="18" charset="0"/>
                <a:ea typeface="Calibri" panose="020F0502020204030204" pitchFamily="34" charset="0"/>
                <a:cs typeface="Symbol" panose="05050102010706020507" pitchFamily="18" charset="2"/>
              </a:rPr>
              <a:t> </a:t>
            </a:r>
            <a:r>
              <a:rPr lang="nl-NL" sz="3200" dirty="0" err="1">
                <a:latin typeface="Georgia" panose="02040502050405020303" pitchFamily="18" charset="0"/>
                <a:ea typeface="Calibri" panose="020F0502020204030204" pitchFamily="34" charset="0"/>
                <a:cs typeface="Symbol" panose="05050102010706020507" pitchFamily="18" charset="2"/>
              </a:rPr>
              <a:t>for</a:t>
            </a:r>
            <a:r>
              <a:rPr lang="nl-NL" sz="3200" dirty="0">
                <a:latin typeface="Georgia" panose="02040502050405020303" pitchFamily="18" charset="0"/>
                <a:ea typeface="Calibri" panose="020F0502020204030204" pitchFamily="34" charset="0"/>
                <a:cs typeface="Symbol" panose="05050102010706020507" pitchFamily="18" charset="2"/>
              </a:rPr>
              <a:t> </a:t>
            </a:r>
            <a:r>
              <a:rPr lang="nl-NL" sz="3200" dirty="0">
                <a:latin typeface="Georgia" panose="02040502050405020303" pitchFamily="18" charset="0"/>
                <a:ea typeface="Calibri" panose="020F0502020204030204" pitchFamily="34" charset="0"/>
                <a:cs typeface="Symbol" panose="05050102010706020507" pitchFamily="18" charset="2"/>
                <a:hlinkClick r:id="rId3"/>
              </a:rPr>
              <a:t>fair recruitment </a:t>
            </a:r>
            <a:r>
              <a:rPr lang="nl-NL" sz="3200" dirty="0">
                <a:latin typeface="Georgia" panose="02040502050405020303" pitchFamily="18" charset="0"/>
                <a:ea typeface="Calibri" panose="020F0502020204030204" pitchFamily="34" charset="0"/>
                <a:cs typeface="Symbol" panose="05050102010706020507" pitchFamily="18" charset="2"/>
              </a:rPr>
              <a:t>(ILO).</a:t>
            </a:r>
            <a:endParaRPr lang="nl-NL" sz="3200" dirty="0">
              <a:effectLst/>
              <a:latin typeface="Georgia" panose="02040502050405020303" pitchFamily="18" charset="0"/>
              <a:ea typeface="Calibri" panose="020F0502020204030204" pitchFamily="34" charset="0"/>
              <a:cs typeface="Symbol" panose="05050102010706020507" pitchFamily="18" charset="2"/>
            </a:endParaRPr>
          </a:p>
          <a:p>
            <a:pPr marL="342900" lvl="0" indent="-342900">
              <a:lnSpc>
                <a:spcPct val="107000"/>
              </a:lnSpc>
              <a:buFont typeface="Symbol" panose="05050102010706020507" pitchFamily="18" charset="2"/>
              <a:buChar char=""/>
            </a:pPr>
            <a:endParaRPr lang="nl-NL" sz="2800" dirty="0">
              <a:effectLst/>
              <a:latin typeface="Georgia" panose="02040502050405020303" pitchFamily="18" charset="0"/>
              <a:ea typeface="Calibri" panose="020F0502020204030204" pitchFamily="34" charset="0"/>
              <a:cs typeface="Symbol" panose="05050102010706020507" pitchFamily="18" charset="2"/>
            </a:endParaRPr>
          </a:p>
        </p:txBody>
      </p:sp>
    </p:spTree>
    <p:extLst>
      <p:ext uri="{BB962C8B-B14F-4D97-AF65-F5344CB8AC3E}">
        <p14:creationId xmlns:p14="http://schemas.microsoft.com/office/powerpoint/2010/main" val="30315960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Aangepast ontwerp">
  <a:themeElements>
    <a:clrScheme name="Kenniscentrum Arbeidsmigranten">
      <a:dk1>
        <a:srgbClr val="1E6F97"/>
      </a:dk1>
      <a:lt1>
        <a:srgbClr val="FFFFFF"/>
      </a:lt1>
      <a:dk2>
        <a:srgbClr val="1E6F97"/>
      </a:dk2>
      <a:lt2>
        <a:srgbClr val="DBF0F8"/>
      </a:lt2>
      <a:accent1>
        <a:srgbClr val="002060"/>
      </a:accent1>
      <a:accent2>
        <a:srgbClr val="1E6F97"/>
      </a:accent2>
      <a:accent3>
        <a:srgbClr val="FFFFFF"/>
      </a:accent3>
      <a:accent4>
        <a:srgbClr val="A7DAEE"/>
      </a:accent4>
      <a:accent5>
        <a:srgbClr val="CAE8F4"/>
      </a:accent5>
      <a:accent6>
        <a:srgbClr val="14142E"/>
      </a:accent6>
      <a:hlink>
        <a:srgbClr val="A7DAEE"/>
      </a:hlink>
      <a:folHlink>
        <a:srgbClr val="FFFFFF"/>
      </a:folHlink>
    </a:clrScheme>
    <a:fontScheme name="Kenniscentrum Arbeidsmigranten">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E01F4E2F-FD9B-418A-9507-72965532B308}" vid="{2CCE3AA4-3A8E-4716-9C2A-8CB9D5F7925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1313</TotalTime>
  <Words>633</Words>
  <Application>Microsoft Office PowerPoint</Application>
  <PresentationFormat>On-screen Show (4:3)</PresentationFormat>
  <Paragraphs>64</Paragraphs>
  <Slides>10</Slides>
  <Notes>5</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10</vt:i4>
      </vt:variant>
    </vt:vector>
  </HeadingPairs>
  <TitlesOfParts>
    <vt:vector size="22" baseType="lpstr">
      <vt:lpstr>Arial</vt:lpstr>
      <vt:lpstr>Arial Narrow</vt:lpstr>
      <vt:lpstr>Calibri</vt:lpstr>
      <vt:lpstr>Calibri Light</vt:lpstr>
      <vt:lpstr>Cambria</vt:lpstr>
      <vt:lpstr>Georgia</vt:lpstr>
      <vt:lpstr>Segoe UI</vt:lpstr>
      <vt:lpstr>Symbol</vt:lpstr>
      <vt:lpstr>Tahoma</vt:lpstr>
      <vt:lpstr>Times New Roman</vt:lpstr>
      <vt:lpstr>Office Theme</vt:lpstr>
      <vt:lpstr>1_Aangepast ontwerp</vt:lpstr>
      <vt:lpstr>Temporary agency work and posting - not a self-evident relationship  </vt:lpstr>
      <vt:lpstr>PowerPoint Presentation</vt:lpstr>
      <vt:lpstr>PowerPoint Presentation</vt:lpstr>
      <vt:lpstr>PowerPoint Presentation</vt:lpstr>
      <vt:lpstr>PowerPoint Presentation</vt:lpstr>
      <vt:lpstr>Why were temp agencies included?</vt:lpstr>
      <vt:lpstr>Early research </vt:lpstr>
      <vt:lpstr>Case law and breaches</vt:lpstr>
      <vt:lpstr>Artficial arrangements</vt:lpstr>
      <vt:lpstr>Relevant issues and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movement and  free provision of services</dc:title>
  <dc:creator>Jan</dc:creator>
  <cp:lastModifiedBy>J Cremers</cp:lastModifiedBy>
  <cp:revision>69</cp:revision>
  <cp:lastPrinted>2023-06-08T15:51:47Z</cp:lastPrinted>
  <dcterms:created xsi:type="dcterms:W3CDTF">2014-11-10T19:22:52Z</dcterms:created>
  <dcterms:modified xsi:type="dcterms:W3CDTF">2023-06-12T08:06:33Z</dcterms:modified>
</cp:coreProperties>
</file>