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3" r:id="rId2"/>
  </p:sldMasterIdLst>
  <p:notesMasterIdLst>
    <p:notesMasterId r:id="rId13"/>
  </p:notesMasterIdLst>
  <p:handoutMasterIdLst>
    <p:handoutMasterId r:id="rId14"/>
  </p:handoutMasterIdLst>
  <p:sldIdLst>
    <p:sldId id="256" r:id="rId3"/>
    <p:sldId id="296" r:id="rId4"/>
    <p:sldId id="306" r:id="rId5"/>
    <p:sldId id="301" r:id="rId6"/>
    <p:sldId id="302" r:id="rId7"/>
    <p:sldId id="305" r:id="rId8"/>
    <p:sldId id="303" r:id="rId9"/>
    <p:sldId id="288" r:id="rId10"/>
    <p:sldId id="307" r:id="rId11"/>
    <p:sldId id="300" r:id="rId12"/>
  </p:sldIdLst>
  <p:sldSz cx="9144000" cy="6858000" type="screen4x3"/>
  <p:notesSz cx="9945688" cy="6858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F01D1FC-AF09-4112-9C87-2371947B24C8}">
          <p14:sldIdLst>
            <p14:sldId id="256"/>
            <p14:sldId id="296"/>
            <p14:sldId id="306"/>
            <p14:sldId id="301"/>
            <p14:sldId id="302"/>
            <p14:sldId id="305"/>
            <p14:sldId id="303"/>
            <p14:sldId id="288"/>
            <p14:sldId id="307"/>
            <p14:sldId id="30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91C723FF-C6F0-4B2D-953B-E2A5404B852E}"/>
              </a:ext>
            </a:extLst>
          </p:cNvPr>
          <p:cNvSpPr>
            <a:spLocks noGrp="1"/>
          </p:cNvSpPr>
          <p:nvPr>
            <p:ph type="hdr" sz="quarter"/>
          </p:nvPr>
        </p:nvSpPr>
        <p:spPr>
          <a:xfrm>
            <a:off x="0" y="1"/>
            <a:ext cx="4309798" cy="344091"/>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a:extLst>
              <a:ext uri="{FF2B5EF4-FFF2-40B4-BE49-F238E27FC236}">
                <a16:creationId xmlns:a16="http://schemas.microsoft.com/office/drawing/2014/main" id="{0365CF85-E258-4ECA-ACBF-F03EA13CFFB9}"/>
              </a:ext>
            </a:extLst>
          </p:cNvPr>
          <p:cNvSpPr>
            <a:spLocks noGrp="1"/>
          </p:cNvSpPr>
          <p:nvPr>
            <p:ph type="dt" sz="quarter" idx="1"/>
          </p:nvPr>
        </p:nvSpPr>
        <p:spPr>
          <a:xfrm>
            <a:off x="5633588" y="1"/>
            <a:ext cx="4309798" cy="344091"/>
          </a:xfrm>
          <a:prstGeom prst="rect">
            <a:avLst/>
          </a:prstGeom>
        </p:spPr>
        <p:txBody>
          <a:bodyPr vert="horz" lIns="91440" tIns="45720" rIns="91440" bIns="45720" rtlCol="0"/>
          <a:lstStyle>
            <a:lvl1pPr algn="r">
              <a:defRPr sz="1200"/>
            </a:lvl1pPr>
          </a:lstStyle>
          <a:p>
            <a:fld id="{FBB712A1-FF4A-4D5D-8232-0E6F83AAFAA7}" type="datetimeFigureOut">
              <a:rPr lang="en-GB" smtClean="0"/>
              <a:t>12/06/2023</a:t>
            </a:fld>
            <a:endParaRPr lang="en-GB"/>
          </a:p>
        </p:txBody>
      </p:sp>
      <p:sp>
        <p:nvSpPr>
          <p:cNvPr id="4" name="Tijdelijke aanduiding voor voettekst 3">
            <a:extLst>
              <a:ext uri="{FF2B5EF4-FFF2-40B4-BE49-F238E27FC236}">
                <a16:creationId xmlns:a16="http://schemas.microsoft.com/office/drawing/2014/main" id="{970D7F96-7C51-426A-93FC-3FAF6E8AB0EB}"/>
              </a:ext>
            </a:extLst>
          </p:cNvPr>
          <p:cNvSpPr>
            <a:spLocks noGrp="1"/>
          </p:cNvSpPr>
          <p:nvPr>
            <p:ph type="ftr" sz="quarter" idx="2"/>
          </p:nvPr>
        </p:nvSpPr>
        <p:spPr>
          <a:xfrm>
            <a:off x="0" y="6513910"/>
            <a:ext cx="4309798" cy="344090"/>
          </a:xfrm>
          <a:prstGeom prst="rect">
            <a:avLst/>
          </a:prstGeom>
        </p:spPr>
        <p:txBody>
          <a:bodyPr vert="horz" lIns="91440" tIns="45720" rIns="91440" bIns="45720" rtlCol="0" anchor="b"/>
          <a:lstStyle>
            <a:lvl1pPr algn="l">
              <a:defRPr sz="1200"/>
            </a:lvl1pPr>
          </a:lstStyle>
          <a:p>
            <a:endParaRPr lang="en-GB"/>
          </a:p>
        </p:txBody>
      </p:sp>
      <p:sp>
        <p:nvSpPr>
          <p:cNvPr id="5" name="Tijdelijke aanduiding voor dianummer 4">
            <a:extLst>
              <a:ext uri="{FF2B5EF4-FFF2-40B4-BE49-F238E27FC236}">
                <a16:creationId xmlns:a16="http://schemas.microsoft.com/office/drawing/2014/main" id="{B5BCA9B3-61C1-443D-BBB6-BB490A4314F9}"/>
              </a:ext>
            </a:extLst>
          </p:cNvPr>
          <p:cNvSpPr>
            <a:spLocks noGrp="1"/>
          </p:cNvSpPr>
          <p:nvPr>
            <p:ph type="sldNum" sz="quarter" idx="3"/>
          </p:nvPr>
        </p:nvSpPr>
        <p:spPr>
          <a:xfrm>
            <a:off x="5633588" y="6513910"/>
            <a:ext cx="4309798" cy="344090"/>
          </a:xfrm>
          <a:prstGeom prst="rect">
            <a:avLst/>
          </a:prstGeom>
        </p:spPr>
        <p:txBody>
          <a:bodyPr vert="horz" lIns="91440" tIns="45720" rIns="91440" bIns="45720" rtlCol="0" anchor="b"/>
          <a:lstStyle>
            <a:lvl1pPr algn="r">
              <a:defRPr sz="1200"/>
            </a:lvl1pPr>
          </a:lstStyle>
          <a:p>
            <a:fld id="{40CF0F6C-8F37-47DE-A0BC-0B267D6E268C}" type="slidenum">
              <a:rPr lang="en-GB" smtClean="0"/>
              <a:t>‹#›</a:t>
            </a:fld>
            <a:endParaRPr lang="en-GB"/>
          </a:p>
        </p:txBody>
      </p:sp>
    </p:spTree>
    <p:extLst>
      <p:ext uri="{BB962C8B-B14F-4D97-AF65-F5344CB8AC3E}">
        <p14:creationId xmlns:p14="http://schemas.microsoft.com/office/powerpoint/2010/main" val="697322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9798" cy="342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33588" y="0"/>
            <a:ext cx="4309798" cy="342900"/>
          </a:xfrm>
          <a:prstGeom prst="rect">
            <a:avLst/>
          </a:prstGeom>
        </p:spPr>
        <p:txBody>
          <a:bodyPr vert="horz" lIns="91440" tIns="45720" rIns="91440" bIns="45720" rtlCol="0"/>
          <a:lstStyle>
            <a:lvl1pPr algn="r">
              <a:defRPr sz="1200"/>
            </a:lvl1pPr>
          </a:lstStyle>
          <a:p>
            <a:fld id="{6FDCAA31-8464-4E3E-ACDE-AD5D760D349C}" type="datetimeFigureOut">
              <a:rPr lang="en-GB" smtClean="0"/>
              <a:t>12/06/2023</a:t>
            </a:fld>
            <a:endParaRPr lang="en-GB"/>
          </a:p>
        </p:txBody>
      </p:sp>
      <p:sp>
        <p:nvSpPr>
          <p:cNvPr id="4" name="Slide Image Placeholder 3"/>
          <p:cNvSpPr>
            <a:spLocks noGrp="1" noRot="1" noChangeAspect="1"/>
          </p:cNvSpPr>
          <p:nvPr>
            <p:ph type="sldImg" idx="2"/>
          </p:nvPr>
        </p:nvSpPr>
        <p:spPr>
          <a:xfrm>
            <a:off x="3257550" y="514350"/>
            <a:ext cx="3430588"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4569" y="3257551"/>
            <a:ext cx="795655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4309798" cy="342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33588" y="6513910"/>
            <a:ext cx="4309798" cy="342900"/>
          </a:xfrm>
          <a:prstGeom prst="rect">
            <a:avLst/>
          </a:prstGeom>
        </p:spPr>
        <p:txBody>
          <a:bodyPr vert="horz" lIns="91440" tIns="45720" rIns="91440" bIns="45720" rtlCol="0" anchor="b"/>
          <a:lstStyle>
            <a:lvl1pPr algn="r">
              <a:defRPr sz="1200"/>
            </a:lvl1pPr>
          </a:lstStyle>
          <a:p>
            <a:fld id="{33A85353-F0D7-4C24-9793-0765FC4F52AC}" type="slidenum">
              <a:rPr lang="en-GB" smtClean="0"/>
              <a:t>‹#›</a:t>
            </a:fld>
            <a:endParaRPr lang="en-GB"/>
          </a:p>
        </p:txBody>
      </p:sp>
    </p:spTree>
    <p:extLst>
      <p:ext uri="{BB962C8B-B14F-4D97-AF65-F5344CB8AC3E}">
        <p14:creationId xmlns:p14="http://schemas.microsoft.com/office/powerpoint/2010/main" val="1789764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itchFamily="18" charset="0"/>
              </a:defRPr>
            </a:lvl1pPr>
            <a:lvl2pPr marL="738663" indent="-284101" eaLnBrk="0" hangingPunct="0">
              <a:spcBef>
                <a:spcPct val="30000"/>
              </a:spcBef>
              <a:defRPr kumimoji="1" sz="1200">
                <a:solidFill>
                  <a:schemeClr val="tx1"/>
                </a:solidFill>
                <a:latin typeface="Times New Roman" pitchFamily="18" charset="0"/>
              </a:defRPr>
            </a:lvl2pPr>
            <a:lvl3pPr marL="1136405" indent="-227281" eaLnBrk="0" hangingPunct="0">
              <a:spcBef>
                <a:spcPct val="30000"/>
              </a:spcBef>
              <a:defRPr kumimoji="1" sz="1200">
                <a:solidFill>
                  <a:schemeClr val="tx1"/>
                </a:solidFill>
                <a:latin typeface="Times New Roman" pitchFamily="18" charset="0"/>
              </a:defRPr>
            </a:lvl3pPr>
            <a:lvl4pPr marL="1590966" indent="-227281" eaLnBrk="0" hangingPunct="0">
              <a:spcBef>
                <a:spcPct val="30000"/>
              </a:spcBef>
              <a:defRPr kumimoji="1" sz="1200">
                <a:solidFill>
                  <a:schemeClr val="tx1"/>
                </a:solidFill>
                <a:latin typeface="Times New Roman" pitchFamily="18" charset="0"/>
              </a:defRPr>
            </a:lvl4pPr>
            <a:lvl5pPr marL="2045527" indent="-227281" eaLnBrk="0" hangingPunct="0">
              <a:spcBef>
                <a:spcPct val="30000"/>
              </a:spcBef>
              <a:defRPr kumimoji="1" sz="1200">
                <a:solidFill>
                  <a:schemeClr val="tx1"/>
                </a:solidFill>
                <a:latin typeface="Times New Roman" pitchFamily="18" charset="0"/>
              </a:defRPr>
            </a:lvl5pPr>
            <a:lvl6pPr marL="2500089" indent="-227281" eaLnBrk="0" fontAlgn="base" hangingPunct="0">
              <a:spcBef>
                <a:spcPct val="30000"/>
              </a:spcBef>
              <a:spcAft>
                <a:spcPct val="0"/>
              </a:spcAft>
              <a:defRPr kumimoji="1" sz="1200">
                <a:solidFill>
                  <a:schemeClr val="tx1"/>
                </a:solidFill>
                <a:latin typeface="Times New Roman" pitchFamily="18" charset="0"/>
              </a:defRPr>
            </a:lvl6pPr>
            <a:lvl7pPr marL="2954651" indent="-227281" eaLnBrk="0" fontAlgn="base" hangingPunct="0">
              <a:spcBef>
                <a:spcPct val="30000"/>
              </a:spcBef>
              <a:spcAft>
                <a:spcPct val="0"/>
              </a:spcAft>
              <a:defRPr kumimoji="1" sz="1200">
                <a:solidFill>
                  <a:schemeClr val="tx1"/>
                </a:solidFill>
                <a:latin typeface="Times New Roman" pitchFamily="18" charset="0"/>
              </a:defRPr>
            </a:lvl7pPr>
            <a:lvl8pPr marL="3409213" indent="-227281" eaLnBrk="0" fontAlgn="base" hangingPunct="0">
              <a:spcBef>
                <a:spcPct val="30000"/>
              </a:spcBef>
              <a:spcAft>
                <a:spcPct val="0"/>
              </a:spcAft>
              <a:defRPr kumimoji="1" sz="1200">
                <a:solidFill>
                  <a:schemeClr val="tx1"/>
                </a:solidFill>
                <a:latin typeface="Times New Roman" pitchFamily="18" charset="0"/>
              </a:defRPr>
            </a:lvl8pPr>
            <a:lvl9pPr marL="3863775" indent="-227281" eaLnBrk="0" fontAlgn="base" hangingPunct="0">
              <a:spcBef>
                <a:spcPct val="30000"/>
              </a:spcBef>
              <a:spcAft>
                <a:spcPct val="0"/>
              </a:spcAft>
              <a:defRPr kumimoji="1" sz="1200">
                <a:solidFill>
                  <a:schemeClr val="tx1"/>
                </a:solidFill>
                <a:latin typeface="Times New Roman" pitchFamily="18"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64A0B5C-8944-4292-9689-B67444A6D68F}" type="slidenum">
              <a:rPr kumimoji="0" lang="en-GB" alt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6</a:t>
            </a:fld>
            <a:endParaRPr kumimoji="0" lang="en-GB" alt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18435" name="Rectangle 19"/>
          <p:cNvSpPr txBox="1">
            <a:spLocks noGrp="1" noChangeArrowheads="1"/>
          </p:cNvSpPr>
          <p:nvPr/>
        </p:nvSpPr>
        <p:spPr bwMode="auto">
          <a:xfrm>
            <a:off x="5635890" y="6117755"/>
            <a:ext cx="4309798" cy="322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6" tIns="45714" rIns="91426" bIns="45714" anchor="b"/>
          <a:lstStyle>
            <a:lvl1pPr defTabSz="920750" eaLnBrk="0" hangingPunct="0">
              <a:spcBef>
                <a:spcPct val="30000"/>
              </a:spcBef>
              <a:defRPr kumimoji="1" sz="1200">
                <a:solidFill>
                  <a:schemeClr val="tx1"/>
                </a:solidFill>
                <a:latin typeface="Times New Roman" pitchFamily="18" charset="0"/>
              </a:defRPr>
            </a:lvl1pPr>
            <a:lvl2pPr marL="742950" indent="-285750" defTabSz="920750" eaLnBrk="0" hangingPunct="0">
              <a:spcBef>
                <a:spcPct val="30000"/>
              </a:spcBef>
              <a:defRPr kumimoji="1" sz="1200">
                <a:solidFill>
                  <a:schemeClr val="tx1"/>
                </a:solidFill>
                <a:latin typeface="Times New Roman" pitchFamily="18" charset="0"/>
              </a:defRPr>
            </a:lvl2pPr>
            <a:lvl3pPr marL="1143000" indent="-228600" defTabSz="920750" eaLnBrk="0" hangingPunct="0">
              <a:spcBef>
                <a:spcPct val="30000"/>
              </a:spcBef>
              <a:defRPr kumimoji="1" sz="1200">
                <a:solidFill>
                  <a:schemeClr val="tx1"/>
                </a:solidFill>
                <a:latin typeface="Times New Roman" pitchFamily="18" charset="0"/>
              </a:defRPr>
            </a:lvl3pPr>
            <a:lvl4pPr marL="1600200" indent="-228600" defTabSz="920750" eaLnBrk="0" hangingPunct="0">
              <a:spcBef>
                <a:spcPct val="30000"/>
              </a:spcBef>
              <a:defRPr kumimoji="1" sz="1200">
                <a:solidFill>
                  <a:schemeClr val="tx1"/>
                </a:solidFill>
                <a:latin typeface="Times New Roman" pitchFamily="18" charset="0"/>
              </a:defRPr>
            </a:lvl4pPr>
            <a:lvl5pPr marL="2057400" indent="-228600" defTabSz="920750" eaLnBrk="0" hangingPunct="0">
              <a:spcBef>
                <a:spcPct val="30000"/>
              </a:spcBef>
              <a:defRPr kumimoji="1" sz="1200">
                <a:solidFill>
                  <a:schemeClr val="tx1"/>
                </a:solidFill>
                <a:latin typeface="Times New Roman" pitchFamily="18" charset="0"/>
              </a:defRPr>
            </a:lvl5pPr>
            <a:lvl6pPr marL="2514600" indent="-228600" defTabSz="920750" eaLnBrk="0" fontAlgn="base" hangingPunct="0">
              <a:spcBef>
                <a:spcPct val="30000"/>
              </a:spcBef>
              <a:spcAft>
                <a:spcPct val="0"/>
              </a:spcAft>
              <a:defRPr kumimoji="1" sz="1200">
                <a:solidFill>
                  <a:schemeClr val="tx1"/>
                </a:solidFill>
                <a:latin typeface="Times New Roman" pitchFamily="18" charset="0"/>
              </a:defRPr>
            </a:lvl6pPr>
            <a:lvl7pPr marL="2971800" indent="-228600" defTabSz="920750" eaLnBrk="0" fontAlgn="base" hangingPunct="0">
              <a:spcBef>
                <a:spcPct val="30000"/>
              </a:spcBef>
              <a:spcAft>
                <a:spcPct val="0"/>
              </a:spcAft>
              <a:defRPr kumimoji="1" sz="1200">
                <a:solidFill>
                  <a:schemeClr val="tx1"/>
                </a:solidFill>
                <a:latin typeface="Times New Roman" pitchFamily="18" charset="0"/>
              </a:defRPr>
            </a:lvl7pPr>
            <a:lvl8pPr marL="3429000" indent="-228600" defTabSz="920750" eaLnBrk="0" fontAlgn="base" hangingPunct="0">
              <a:spcBef>
                <a:spcPct val="30000"/>
              </a:spcBef>
              <a:spcAft>
                <a:spcPct val="0"/>
              </a:spcAft>
              <a:defRPr kumimoji="1" sz="1200">
                <a:solidFill>
                  <a:schemeClr val="tx1"/>
                </a:solidFill>
                <a:latin typeface="Times New Roman" pitchFamily="18" charset="0"/>
              </a:defRPr>
            </a:lvl8pPr>
            <a:lvl9pPr marL="3886200" indent="-228600" defTabSz="920750" eaLnBrk="0" fontAlgn="base" hangingPunct="0">
              <a:spcBef>
                <a:spcPct val="30000"/>
              </a:spcBef>
              <a:spcAft>
                <a:spcPct val="0"/>
              </a:spcAft>
              <a:defRPr kumimoji="1" sz="1200">
                <a:solidFill>
                  <a:schemeClr val="tx1"/>
                </a:solidFill>
                <a:latin typeface="Times New Roman" pitchFamily="18" charset="0"/>
              </a:defRPr>
            </a:lvl9pPr>
          </a:lstStyle>
          <a:p>
            <a:pPr marL="0" marR="0" lvl="0" indent="0" algn="r" defTabSz="920750" rtl="0" eaLnBrk="0" fontAlgn="auto" latinLnBrk="0" hangingPunct="0">
              <a:lnSpc>
                <a:spcPct val="100000"/>
              </a:lnSpc>
              <a:spcBef>
                <a:spcPct val="20000"/>
              </a:spcBef>
              <a:spcAft>
                <a:spcPts val="0"/>
              </a:spcAft>
              <a:buClrTx/>
              <a:buSzTx/>
              <a:buFontTx/>
              <a:buNone/>
              <a:tabLst/>
              <a:defRPr/>
            </a:pPr>
            <a:fld id="{74D8FEA2-DF84-4C75-8D1E-707810E10405}" type="slidenum">
              <a:rPr kumimoji="0" lang="nl-NL" altLang="en-US" sz="1200" b="0" i="0" u="none" strike="noStrike" kern="1200" cap="none" spc="0" normalizeH="0" baseline="0" noProof="0">
                <a:ln>
                  <a:noFill/>
                </a:ln>
                <a:solidFill>
                  <a:prstClr val="black"/>
                </a:solidFill>
                <a:effectLst/>
                <a:uLnTx/>
                <a:uFillTx/>
                <a:latin typeface="Tahoma" pitchFamily="34" charset="0"/>
                <a:ea typeface="+mn-ea"/>
                <a:cs typeface="+mn-cs"/>
              </a:rPr>
              <a:pPr marL="0" marR="0" lvl="0" indent="0" algn="r" defTabSz="920750" rtl="0" eaLnBrk="0" fontAlgn="auto" latinLnBrk="0" hangingPunct="0">
                <a:lnSpc>
                  <a:spcPct val="100000"/>
                </a:lnSpc>
                <a:spcBef>
                  <a:spcPct val="20000"/>
                </a:spcBef>
                <a:spcAft>
                  <a:spcPts val="0"/>
                </a:spcAft>
                <a:buClrTx/>
                <a:buSzTx/>
                <a:buFontTx/>
                <a:buNone/>
                <a:tabLst/>
                <a:defRPr/>
              </a:pPr>
              <a:t>6</a:t>
            </a:fld>
            <a:endParaRPr kumimoji="0" lang="nl-NL" altLang="en-US" sz="1200" b="0" i="0" u="none" strike="noStrike" kern="1200" cap="none" spc="0" normalizeH="0" baseline="0" noProof="0">
              <a:ln>
                <a:noFill/>
              </a:ln>
              <a:solidFill>
                <a:prstClr val="black"/>
              </a:solidFill>
              <a:effectLst/>
              <a:uLnTx/>
              <a:uFillTx/>
              <a:latin typeface="Tahoma" pitchFamily="34" charset="0"/>
              <a:ea typeface="+mn-ea"/>
              <a:cs typeface="+mn-cs"/>
            </a:endParaRPr>
          </a:p>
        </p:txBody>
      </p:sp>
      <p:sp>
        <p:nvSpPr>
          <p:cNvPr id="18436" name="Rectangle 2"/>
          <p:cNvSpPr>
            <a:spLocks noGrp="1" noRot="1" noChangeAspect="1" noChangeArrowheads="1" noTextEdit="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miter lim="800000"/>
            <a:headEnd/>
            <a:tailEnd/>
          </a:ln>
        </p:spPr>
        <p:txBody>
          <a:bodyPr lIns="91426" tIns="45714" rIns="91426" bIns="45714"/>
          <a:lstStyle/>
          <a:p>
            <a:pPr eaLnBrk="1" hangingPunct="1"/>
            <a:endParaRPr lang="en-GB" altLang="en-US" dirty="0"/>
          </a:p>
        </p:txBody>
      </p:sp>
    </p:spTree>
    <p:extLst>
      <p:ext uri="{BB962C8B-B14F-4D97-AF65-F5344CB8AC3E}">
        <p14:creationId xmlns:p14="http://schemas.microsoft.com/office/powerpoint/2010/main" val="3047588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itchFamily="18" charset="0"/>
              </a:defRPr>
            </a:lvl1pPr>
            <a:lvl2pPr marL="738663" indent="-284101" eaLnBrk="0" hangingPunct="0">
              <a:spcBef>
                <a:spcPct val="30000"/>
              </a:spcBef>
              <a:defRPr kumimoji="1" sz="1200">
                <a:solidFill>
                  <a:schemeClr val="tx1"/>
                </a:solidFill>
                <a:latin typeface="Times New Roman" pitchFamily="18" charset="0"/>
              </a:defRPr>
            </a:lvl2pPr>
            <a:lvl3pPr marL="1136405" indent="-227281" eaLnBrk="0" hangingPunct="0">
              <a:spcBef>
                <a:spcPct val="30000"/>
              </a:spcBef>
              <a:defRPr kumimoji="1" sz="1200">
                <a:solidFill>
                  <a:schemeClr val="tx1"/>
                </a:solidFill>
                <a:latin typeface="Times New Roman" pitchFamily="18" charset="0"/>
              </a:defRPr>
            </a:lvl3pPr>
            <a:lvl4pPr marL="1590966" indent="-227281" eaLnBrk="0" hangingPunct="0">
              <a:spcBef>
                <a:spcPct val="30000"/>
              </a:spcBef>
              <a:defRPr kumimoji="1" sz="1200">
                <a:solidFill>
                  <a:schemeClr val="tx1"/>
                </a:solidFill>
                <a:latin typeface="Times New Roman" pitchFamily="18" charset="0"/>
              </a:defRPr>
            </a:lvl4pPr>
            <a:lvl5pPr marL="2045527" indent="-227281" eaLnBrk="0" hangingPunct="0">
              <a:spcBef>
                <a:spcPct val="30000"/>
              </a:spcBef>
              <a:defRPr kumimoji="1" sz="1200">
                <a:solidFill>
                  <a:schemeClr val="tx1"/>
                </a:solidFill>
                <a:latin typeface="Times New Roman" pitchFamily="18" charset="0"/>
              </a:defRPr>
            </a:lvl5pPr>
            <a:lvl6pPr marL="2500089" indent="-227281" eaLnBrk="0" fontAlgn="base" hangingPunct="0">
              <a:spcBef>
                <a:spcPct val="30000"/>
              </a:spcBef>
              <a:spcAft>
                <a:spcPct val="0"/>
              </a:spcAft>
              <a:defRPr kumimoji="1" sz="1200">
                <a:solidFill>
                  <a:schemeClr val="tx1"/>
                </a:solidFill>
                <a:latin typeface="Times New Roman" pitchFamily="18" charset="0"/>
              </a:defRPr>
            </a:lvl6pPr>
            <a:lvl7pPr marL="2954651" indent="-227281" eaLnBrk="0" fontAlgn="base" hangingPunct="0">
              <a:spcBef>
                <a:spcPct val="30000"/>
              </a:spcBef>
              <a:spcAft>
                <a:spcPct val="0"/>
              </a:spcAft>
              <a:defRPr kumimoji="1" sz="1200">
                <a:solidFill>
                  <a:schemeClr val="tx1"/>
                </a:solidFill>
                <a:latin typeface="Times New Roman" pitchFamily="18" charset="0"/>
              </a:defRPr>
            </a:lvl7pPr>
            <a:lvl8pPr marL="3409213" indent="-227281" eaLnBrk="0" fontAlgn="base" hangingPunct="0">
              <a:spcBef>
                <a:spcPct val="30000"/>
              </a:spcBef>
              <a:spcAft>
                <a:spcPct val="0"/>
              </a:spcAft>
              <a:defRPr kumimoji="1" sz="1200">
                <a:solidFill>
                  <a:schemeClr val="tx1"/>
                </a:solidFill>
                <a:latin typeface="Times New Roman" pitchFamily="18" charset="0"/>
              </a:defRPr>
            </a:lvl8pPr>
            <a:lvl9pPr marL="3863775" indent="-227281" eaLnBrk="0" fontAlgn="base" hangingPunct="0">
              <a:spcBef>
                <a:spcPct val="30000"/>
              </a:spcBef>
              <a:spcAft>
                <a:spcPct val="0"/>
              </a:spcAft>
              <a:defRPr kumimoji="1" sz="1200">
                <a:solidFill>
                  <a:schemeClr val="tx1"/>
                </a:solidFill>
                <a:latin typeface="Times New Roman" pitchFamily="18"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64A0B5C-8944-4292-9689-B67444A6D68F}" type="slidenum">
              <a:rPr kumimoji="0" lang="en-GB" alt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7</a:t>
            </a:fld>
            <a:endParaRPr kumimoji="0" lang="en-GB" alt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18435" name="Rectangle 19"/>
          <p:cNvSpPr txBox="1">
            <a:spLocks noGrp="1" noChangeArrowheads="1"/>
          </p:cNvSpPr>
          <p:nvPr/>
        </p:nvSpPr>
        <p:spPr bwMode="auto">
          <a:xfrm>
            <a:off x="5635890" y="6117755"/>
            <a:ext cx="4309798" cy="322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6" tIns="45714" rIns="91426" bIns="45714" anchor="b"/>
          <a:lstStyle>
            <a:lvl1pPr defTabSz="920750" eaLnBrk="0" hangingPunct="0">
              <a:spcBef>
                <a:spcPct val="30000"/>
              </a:spcBef>
              <a:defRPr kumimoji="1" sz="1200">
                <a:solidFill>
                  <a:schemeClr val="tx1"/>
                </a:solidFill>
                <a:latin typeface="Times New Roman" pitchFamily="18" charset="0"/>
              </a:defRPr>
            </a:lvl1pPr>
            <a:lvl2pPr marL="742950" indent="-285750" defTabSz="920750" eaLnBrk="0" hangingPunct="0">
              <a:spcBef>
                <a:spcPct val="30000"/>
              </a:spcBef>
              <a:defRPr kumimoji="1" sz="1200">
                <a:solidFill>
                  <a:schemeClr val="tx1"/>
                </a:solidFill>
                <a:latin typeface="Times New Roman" pitchFamily="18" charset="0"/>
              </a:defRPr>
            </a:lvl2pPr>
            <a:lvl3pPr marL="1143000" indent="-228600" defTabSz="920750" eaLnBrk="0" hangingPunct="0">
              <a:spcBef>
                <a:spcPct val="30000"/>
              </a:spcBef>
              <a:defRPr kumimoji="1" sz="1200">
                <a:solidFill>
                  <a:schemeClr val="tx1"/>
                </a:solidFill>
                <a:latin typeface="Times New Roman" pitchFamily="18" charset="0"/>
              </a:defRPr>
            </a:lvl3pPr>
            <a:lvl4pPr marL="1600200" indent="-228600" defTabSz="920750" eaLnBrk="0" hangingPunct="0">
              <a:spcBef>
                <a:spcPct val="30000"/>
              </a:spcBef>
              <a:defRPr kumimoji="1" sz="1200">
                <a:solidFill>
                  <a:schemeClr val="tx1"/>
                </a:solidFill>
                <a:latin typeface="Times New Roman" pitchFamily="18" charset="0"/>
              </a:defRPr>
            </a:lvl4pPr>
            <a:lvl5pPr marL="2057400" indent="-228600" defTabSz="920750" eaLnBrk="0" hangingPunct="0">
              <a:spcBef>
                <a:spcPct val="30000"/>
              </a:spcBef>
              <a:defRPr kumimoji="1" sz="1200">
                <a:solidFill>
                  <a:schemeClr val="tx1"/>
                </a:solidFill>
                <a:latin typeface="Times New Roman" pitchFamily="18" charset="0"/>
              </a:defRPr>
            </a:lvl5pPr>
            <a:lvl6pPr marL="2514600" indent="-228600" defTabSz="920750" eaLnBrk="0" fontAlgn="base" hangingPunct="0">
              <a:spcBef>
                <a:spcPct val="30000"/>
              </a:spcBef>
              <a:spcAft>
                <a:spcPct val="0"/>
              </a:spcAft>
              <a:defRPr kumimoji="1" sz="1200">
                <a:solidFill>
                  <a:schemeClr val="tx1"/>
                </a:solidFill>
                <a:latin typeface="Times New Roman" pitchFamily="18" charset="0"/>
              </a:defRPr>
            </a:lvl6pPr>
            <a:lvl7pPr marL="2971800" indent="-228600" defTabSz="920750" eaLnBrk="0" fontAlgn="base" hangingPunct="0">
              <a:spcBef>
                <a:spcPct val="30000"/>
              </a:spcBef>
              <a:spcAft>
                <a:spcPct val="0"/>
              </a:spcAft>
              <a:defRPr kumimoji="1" sz="1200">
                <a:solidFill>
                  <a:schemeClr val="tx1"/>
                </a:solidFill>
                <a:latin typeface="Times New Roman" pitchFamily="18" charset="0"/>
              </a:defRPr>
            </a:lvl7pPr>
            <a:lvl8pPr marL="3429000" indent="-228600" defTabSz="920750" eaLnBrk="0" fontAlgn="base" hangingPunct="0">
              <a:spcBef>
                <a:spcPct val="30000"/>
              </a:spcBef>
              <a:spcAft>
                <a:spcPct val="0"/>
              </a:spcAft>
              <a:defRPr kumimoji="1" sz="1200">
                <a:solidFill>
                  <a:schemeClr val="tx1"/>
                </a:solidFill>
                <a:latin typeface="Times New Roman" pitchFamily="18" charset="0"/>
              </a:defRPr>
            </a:lvl8pPr>
            <a:lvl9pPr marL="3886200" indent="-228600" defTabSz="920750" eaLnBrk="0" fontAlgn="base" hangingPunct="0">
              <a:spcBef>
                <a:spcPct val="30000"/>
              </a:spcBef>
              <a:spcAft>
                <a:spcPct val="0"/>
              </a:spcAft>
              <a:defRPr kumimoji="1" sz="1200">
                <a:solidFill>
                  <a:schemeClr val="tx1"/>
                </a:solidFill>
                <a:latin typeface="Times New Roman" pitchFamily="18" charset="0"/>
              </a:defRPr>
            </a:lvl9pPr>
          </a:lstStyle>
          <a:p>
            <a:pPr marL="0" marR="0" lvl="0" indent="0" algn="r" defTabSz="920750" rtl="0" eaLnBrk="0" fontAlgn="auto" latinLnBrk="0" hangingPunct="0">
              <a:lnSpc>
                <a:spcPct val="100000"/>
              </a:lnSpc>
              <a:spcBef>
                <a:spcPct val="20000"/>
              </a:spcBef>
              <a:spcAft>
                <a:spcPts val="0"/>
              </a:spcAft>
              <a:buClrTx/>
              <a:buSzTx/>
              <a:buFontTx/>
              <a:buNone/>
              <a:tabLst/>
              <a:defRPr/>
            </a:pPr>
            <a:fld id="{74D8FEA2-DF84-4C75-8D1E-707810E10405}" type="slidenum">
              <a:rPr kumimoji="0" lang="nl-NL" altLang="en-US" sz="1200" b="0" i="0" u="none" strike="noStrike" kern="1200" cap="none" spc="0" normalizeH="0" baseline="0" noProof="0">
                <a:ln>
                  <a:noFill/>
                </a:ln>
                <a:solidFill>
                  <a:prstClr val="black"/>
                </a:solidFill>
                <a:effectLst/>
                <a:uLnTx/>
                <a:uFillTx/>
                <a:latin typeface="Tahoma" pitchFamily="34" charset="0"/>
                <a:ea typeface="+mn-ea"/>
                <a:cs typeface="+mn-cs"/>
              </a:rPr>
              <a:pPr marL="0" marR="0" lvl="0" indent="0" algn="r" defTabSz="920750" rtl="0" eaLnBrk="0" fontAlgn="auto" latinLnBrk="0" hangingPunct="0">
                <a:lnSpc>
                  <a:spcPct val="100000"/>
                </a:lnSpc>
                <a:spcBef>
                  <a:spcPct val="20000"/>
                </a:spcBef>
                <a:spcAft>
                  <a:spcPts val="0"/>
                </a:spcAft>
                <a:buClrTx/>
                <a:buSzTx/>
                <a:buFontTx/>
                <a:buNone/>
                <a:tabLst/>
                <a:defRPr/>
              </a:pPr>
              <a:t>7</a:t>
            </a:fld>
            <a:endParaRPr kumimoji="0" lang="nl-NL" altLang="en-US" sz="1200" b="0" i="0" u="none" strike="noStrike" kern="1200" cap="none" spc="0" normalizeH="0" baseline="0" noProof="0">
              <a:ln>
                <a:noFill/>
              </a:ln>
              <a:solidFill>
                <a:prstClr val="black"/>
              </a:solidFill>
              <a:effectLst/>
              <a:uLnTx/>
              <a:uFillTx/>
              <a:latin typeface="Tahoma" pitchFamily="34" charset="0"/>
              <a:ea typeface="+mn-ea"/>
              <a:cs typeface="+mn-cs"/>
            </a:endParaRPr>
          </a:p>
        </p:txBody>
      </p:sp>
      <p:sp>
        <p:nvSpPr>
          <p:cNvPr id="18436" name="Rectangle 2"/>
          <p:cNvSpPr>
            <a:spLocks noGrp="1" noRot="1" noChangeAspect="1" noChangeArrowheads="1" noTextEdit="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miter lim="800000"/>
            <a:headEnd/>
            <a:tailEnd/>
          </a:ln>
        </p:spPr>
        <p:txBody>
          <a:bodyPr lIns="91426" tIns="45714" rIns="91426" bIns="45714"/>
          <a:lstStyle/>
          <a:p>
            <a:pPr eaLnBrk="1" hangingPunct="1"/>
            <a:endParaRPr lang="en-GB" altLang="en-US" dirty="0"/>
          </a:p>
        </p:txBody>
      </p:sp>
    </p:spTree>
    <p:extLst>
      <p:ext uri="{BB962C8B-B14F-4D97-AF65-F5344CB8AC3E}">
        <p14:creationId xmlns:p14="http://schemas.microsoft.com/office/powerpoint/2010/main" val="174288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itchFamily="18" charset="0"/>
              </a:defRPr>
            </a:lvl1pPr>
            <a:lvl2pPr marL="738663" indent="-284101" eaLnBrk="0" hangingPunct="0">
              <a:spcBef>
                <a:spcPct val="30000"/>
              </a:spcBef>
              <a:defRPr kumimoji="1" sz="1200">
                <a:solidFill>
                  <a:schemeClr val="tx1"/>
                </a:solidFill>
                <a:latin typeface="Times New Roman" pitchFamily="18" charset="0"/>
              </a:defRPr>
            </a:lvl2pPr>
            <a:lvl3pPr marL="1136405" indent="-227281" eaLnBrk="0" hangingPunct="0">
              <a:spcBef>
                <a:spcPct val="30000"/>
              </a:spcBef>
              <a:defRPr kumimoji="1" sz="1200">
                <a:solidFill>
                  <a:schemeClr val="tx1"/>
                </a:solidFill>
                <a:latin typeface="Times New Roman" pitchFamily="18" charset="0"/>
              </a:defRPr>
            </a:lvl3pPr>
            <a:lvl4pPr marL="1590966" indent="-227281" eaLnBrk="0" hangingPunct="0">
              <a:spcBef>
                <a:spcPct val="30000"/>
              </a:spcBef>
              <a:defRPr kumimoji="1" sz="1200">
                <a:solidFill>
                  <a:schemeClr val="tx1"/>
                </a:solidFill>
                <a:latin typeface="Times New Roman" pitchFamily="18" charset="0"/>
              </a:defRPr>
            </a:lvl4pPr>
            <a:lvl5pPr marL="2045527" indent="-227281" eaLnBrk="0" hangingPunct="0">
              <a:spcBef>
                <a:spcPct val="30000"/>
              </a:spcBef>
              <a:defRPr kumimoji="1" sz="1200">
                <a:solidFill>
                  <a:schemeClr val="tx1"/>
                </a:solidFill>
                <a:latin typeface="Times New Roman" pitchFamily="18" charset="0"/>
              </a:defRPr>
            </a:lvl5pPr>
            <a:lvl6pPr marL="2500089" indent="-227281" eaLnBrk="0" fontAlgn="base" hangingPunct="0">
              <a:spcBef>
                <a:spcPct val="30000"/>
              </a:spcBef>
              <a:spcAft>
                <a:spcPct val="0"/>
              </a:spcAft>
              <a:defRPr kumimoji="1" sz="1200">
                <a:solidFill>
                  <a:schemeClr val="tx1"/>
                </a:solidFill>
                <a:latin typeface="Times New Roman" pitchFamily="18" charset="0"/>
              </a:defRPr>
            </a:lvl6pPr>
            <a:lvl7pPr marL="2954651" indent="-227281" eaLnBrk="0" fontAlgn="base" hangingPunct="0">
              <a:spcBef>
                <a:spcPct val="30000"/>
              </a:spcBef>
              <a:spcAft>
                <a:spcPct val="0"/>
              </a:spcAft>
              <a:defRPr kumimoji="1" sz="1200">
                <a:solidFill>
                  <a:schemeClr val="tx1"/>
                </a:solidFill>
                <a:latin typeface="Times New Roman" pitchFamily="18" charset="0"/>
              </a:defRPr>
            </a:lvl7pPr>
            <a:lvl8pPr marL="3409213" indent="-227281" eaLnBrk="0" fontAlgn="base" hangingPunct="0">
              <a:spcBef>
                <a:spcPct val="30000"/>
              </a:spcBef>
              <a:spcAft>
                <a:spcPct val="0"/>
              </a:spcAft>
              <a:defRPr kumimoji="1" sz="1200">
                <a:solidFill>
                  <a:schemeClr val="tx1"/>
                </a:solidFill>
                <a:latin typeface="Times New Roman" pitchFamily="18" charset="0"/>
              </a:defRPr>
            </a:lvl8pPr>
            <a:lvl9pPr marL="3863775" indent="-227281" eaLnBrk="0" fontAlgn="base" hangingPunct="0">
              <a:spcBef>
                <a:spcPct val="30000"/>
              </a:spcBef>
              <a:spcAft>
                <a:spcPct val="0"/>
              </a:spcAft>
              <a:defRPr kumimoji="1" sz="1200">
                <a:solidFill>
                  <a:schemeClr val="tx1"/>
                </a:solidFill>
                <a:latin typeface="Times New Roman" pitchFamily="18" charset="0"/>
              </a:defRPr>
            </a:lvl9pPr>
          </a:lstStyle>
          <a:p>
            <a:pPr eaLnBrk="1" hangingPunct="1">
              <a:spcBef>
                <a:spcPct val="0"/>
              </a:spcBef>
            </a:pPr>
            <a:fld id="{B64A0B5C-8944-4292-9689-B67444A6D68F}" type="slidenum">
              <a:rPr kumimoji="0" lang="en-GB" altLang="en-US" smtClean="0"/>
              <a:pPr eaLnBrk="1" hangingPunct="1">
                <a:spcBef>
                  <a:spcPct val="0"/>
                </a:spcBef>
              </a:pPr>
              <a:t>8</a:t>
            </a:fld>
            <a:endParaRPr kumimoji="0" lang="en-GB" altLang="en-US"/>
          </a:p>
        </p:txBody>
      </p:sp>
      <p:sp>
        <p:nvSpPr>
          <p:cNvPr id="18435" name="Rectangle 19"/>
          <p:cNvSpPr txBox="1">
            <a:spLocks noGrp="1" noChangeArrowheads="1"/>
          </p:cNvSpPr>
          <p:nvPr/>
        </p:nvSpPr>
        <p:spPr bwMode="auto">
          <a:xfrm>
            <a:off x="5635890" y="6117755"/>
            <a:ext cx="4309798" cy="322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6" tIns="45714" rIns="91426" bIns="45714" anchor="b"/>
          <a:lstStyle>
            <a:lvl1pPr defTabSz="920750" eaLnBrk="0" hangingPunct="0">
              <a:spcBef>
                <a:spcPct val="30000"/>
              </a:spcBef>
              <a:defRPr kumimoji="1" sz="1200">
                <a:solidFill>
                  <a:schemeClr val="tx1"/>
                </a:solidFill>
                <a:latin typeface="Times New Roman" pitchFamily="18" charset="0"/>
              </a:defRPr>
            </a:lvl1pPr>
            <a:lvl2pPr marL="742950" indent="-285750" defTabSz="920750" eaLnBrk="0" hangingPunct="0">
              <a:spcBef>
                <a:spcPct val="30000"/>
              </a:spcBef>
              <a:defRPr kumimoji="1" sz="1200">
                <a:solidFill>
                  <a:schemeClr val="tx1"/>
                </a:solidFill>
                <a:latin typeface="Times New Roman" pitchFamily="18" charset="0"/>
              </a:defRPr>
            </a:lvl2pPr>
            <a:lvl3pPr marL="1143000" indent="-228600" defTabSz="920750" eaLnBrk="0" hangingPunct="0">
              <a:spcBef>
                <a:spcPct val="30000"/>
              </a:spcBef>
              <a:defRPr kumimoji="1" sz="1200">
                <a:solidFill>
                  <a:schemeClr val="tx1"/>
                </a:solidFill>
                <a:latin typeface="Times New Roman" pitchFamily="18" charset="0"/>
              </a:defRPr>
            </a:lvl3pPr>
            <a:lvl4pPr marL="1600200" indent="-228600" defTabSz="920750" eaLnBrk="0" hangingPunct="0">
              <a:spcBef>
                <a:spcPct val="30000"/>
              </a:spcBef>
              <a:defRPr kumimoji="1" sz="1200">
                <a:solidFill>
                  <a:schemeClr val="tx1"/>
                </a:solidFill>
                <a:latin typeface="Times New Roman" pitchFamily="18" charset="0"/>
              </a:defRPr>
            </a:lvl4pPr>
            <a:lvl5pPr marL="2057400" indent="-228600" defTabSz="920750" eaLnBrk="0" hangingPunct="0">
              <a:spcBef>
                <a:spcPct val="30000"/>
              </a:spcBef>
              <a:defRPr kumimoji="1" sz="1200">
                <a:solidFill>
                  <a:schemeClr val="tx1"/>
                </a:solidFill>
                <a:latin typeface="Times New Roman" pitchFamily="18" charset="0"/>
              </a:defRPr>
            </a:lvl5pPr>
            <a:lvl6pPr marL="2514600" indent="-228600" defTabSz="920750" eaLnBrk="0" fontAlgn="base" hangingPunct="0">
              <a:spcBef>
                <a:spcPct val="30000"/>
              </a:spcBef>
              <a:spcAft>
                <a:spcPct val="0"/>
              </a:spcAft>
              <a:defRPr kumimoji="1" sz="1200">
                <a:solidFill>
                  <a:schemeClr val="tx1"/>
                </a:solidFill>
                <a:latin typeface="Times New Roman" pitchFamily="18" charset="0"/>
              </a:defRPr>
            </a:lvl6pPr>
            <a:lvl7pPr marL="2971800" indent="-228600" defTabSz="920750" eaLnBrk="0" fontAlgn="base" hangingPunct="0">
              <a:spcBef>
                <a:spcPct val="30000"/>
              </a:spcBef>
              <a:spcAft>
                <a:spcPct val="0"/>
              </a:spcAft>
              <a:defRPr kumimoji="1" sz="1200">
                <a:solidFill>
                  <a:schemeClr val="tx1"/>
                </a:solidFill>
                <a:latin typeface="Times New Roman" pitchFamily="18" charset="0"/>
              </a:defRPr>
            </a:lvl7pPr>
            <a:lvl8pPr marL="3429000" indent="-228600" defTabSz="920750" eaLnBrk="0" fontAlgn="base" hangingPunct="0">
              <a:spcBef>
                <a:spcPct val="30000"/>
              </a:spcBef>
              <a:spcAft>
                <a:spcPct val="0"/>
              </a:spcAft>
              <a:defRPr kumimoji="1" sz="1200">
                <a:solidFill>
                  <a:schemeClr val="tx1"/>
                </a:solidFill>
                <a:latin typeface="Times New Roman" pitchFamily="18" charset="0"/>
              </a:defRPr>
            </a:lvl8pPr>
            <a:lvl9pPr marL="3886200" indent="-228600" defTabSz="920750" eaLnBrk="0" fontAlgn="base" hangingPunct="0">
              <a:spcBef>
                <a:spcPct val="30000"/>
              </a:spcBef>
              <a:spcAft>
                <a:spcPct val="0"/>
              </a:spcAft>
              <a:defRPr kumimoji="1" sz="1200">
                <a:solidFill>
                  <a:schemeClr val="tx1"/>
                </a:solidFill>
                <a:latin typeface="Times New Roman" pitchFamily="18" charset="0"/>
              </a:defRPr>
            </a:lvl9pPr>
          </a:lstStyle>
          <a:p>
            <a:pPr algn="r">
              <a:spcBef>
                <a:spcPct val="20000"/>
              </a:spcBef>
            </a:pPr>
            <a:fld id="{74D8FEA2-DF84-4C75-8D1E-707810E10405}" type="slidenum">
              <a:rPr kumimoji="0" lang="nl-NL" altLang="en-US">
                <a:latin typeface="Tahoma" pitchFamily="34" charset="0"/>
              </a:rPr>
              <a:pPr algn="r">
                <a:spcBef>
                  <a:spcPct val="20000"/>
                </a:spcBef>
              </a:pPr>
              <a:t>8</a:t>
            </a:fld>
            <a:endParaRPr kumimoji="0" lang="nl-NL" altLang="en-US">
              <a:latin typeface="Tahoma" pitchFamily="34" charset="0"/>
            </a:endParaRPr>
          </a:p>
        </p:txBody>
      </p:sp>
      <p:sp>
        <p:nvSpPr>
          <p:cNvPr id="18436" name="Rectangle 2"/>
          <p:cNvSpPr>
            <a:spLocks noGrp="1" noRot="1" noChangeAspect="1" noChangeArrowheads="1" noTextEdit="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miter lim="800000"/>
            <a:headEnd/>
            <a:tailEnd/>
          </a:ln>
        </p:spPr>
        <p:txBody>
          <a:bodyPr lIns="91426" tIns="45714" rIns="91426" bIns="45714"/>
          <a:lstStyle/>
          <a:p>
            <a:pPr eaLnBrk="1" hangingPunct="1"/>
            <a:endParaRPr lang="en-GB" altLang="en-US" dirty="0"/>
          </a:p>
        </p:txBody>
      </p:sp>
    </p:spTree>
    <p:extLst>
      <p:ext uri="{BB962C8B-B14F-4D97-AF65-F5344CB8AC3E}">
        <p14:creationId xmlns:p14="http://schemas.microsoft.com/office/powerpoint/2010/main" val="386542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itchFamily="18" charset="0"/>
              </a:defRPr>
            </a:lvl1pPr>
            <a:lvl2pPr marL="738663" indent="-284101" eaLnBrk="0" hangingPunct="0">
              <a:spcBef>
                <a:spcPct val="30000"/>
              </a:spcBef>
              <a:defRPr kumimoji="1" sz="1200">
                <a:solidFill>
                  <a:schemeClr val="tx1"/>
                </a:solidFill>
                <a:latin typeface="Times New Roman" pitchFamily="18" charset="0"/>
              </a:defRPr>
            </a:lvl2pPr>
            <a:lvl3pPr marL="1136405" indent="-227281" eaLnBrk="0" hangingPunct="0">
              <a:spcBef>
                <a:spcPct val="30000"/>
              </a:spcBef>
              <a:defRPr kumimoji="1" sz="1200">
                <a:solidFill>
                  <a:schemeClr val="tx1"/>
                </a:solidFill>
                <a:latin typeface="Times New Roman" pitchFamily="18" charset="0"/>
              </a:defRPr>
            </a:lvl3pPr>
            <a:lvl4pPr marL="1590966" indent="-227281" eaLnBrk="0" hangingPunct="0">
              <a:spcBef>
                <a:spcPct val="30000"/>
              </a:spcBef>
              <a:defRPr kumimoji="1" sz="1200">
                <a:solidFill>
                  <a:schemeClr val="tx1"/>
                </a:solidFill>
                <a:latin typeface="Times New Roman" pitchFamily="18" charset="0"/>
              </a:defRPr>
            </a:lvl4pPr>
            <a:lvl5pPr marL="2045527" indent="-227281" eaLnBrk="0" hangingPunct="0">
              <a:spcBef>
                <a:spcPct val="30000"/>
              </a:spcBef>
              <a:defRPr kumimoji="1" sz="1200">
                <a:solidFill>
                  <a:schemeClr val="tx1"/>
                </a:solidFill>
                <a:latin typeface="Times New Roman" pitchFamily="18" charset="0"/>
              </a:defRPr>
            </a:lvl5pPr>
            <a:lvl6pPr marL="2500089" indent="-227281" eaLnBrk="0" fontAlgn="base" hangingPunct="0">
              <a:spcBef>
                <a:spcPct val="30000"/>
              </a:spcBef>
              <a:spcAft>
                <a:spcPct val="0"/>
              </a:spcAft>
              <a:defRPr kumimoji="1" sz="1200">
                <a:solidFill>
                  <a:schemeClr val="tx1"/>
                </a:solidFill>
                <a:latin typeface="Times New Roman" pitchFamily="18" charset="0"/>
              </a:defRPr>
            </a:lvl6pPr>
            <a:lvl7pPr marL="2954651" indent="-227281" eaLnBrk="0" fontAlgn="base" hangingPunct="0">
              <a:spcBef>
                <a:spcPct val="30000"/>
              </a:spcBef>
              <a:spcAft>
                <a:spcPct val="0"/>
              </a:spcAft>
              <a:defRPr kumimoji="1" sz="1200">
                <a:solidFill>
                  <a:schemeClr val="tx1"/>
                </a:solidFill>
                <a:latin typeface="Times New Roman" pitchFamily="18" charset="0"/>
              </a:defRPr>
            </a:lvl7pPr>
            <a:lvl8pPr marL="3409213" indent="-227281" eaLnBrk="0" fontAlgn="base" hangingPunct="0">
              <a:spcBef>
                <a:spcPct val="30000"/>
              </a:spcBef>
              <a:spcAft>
                <a:spcPct val="0"/>
              </a:spcAft>
              <a:defRPr kumimoji="1" sz="1200">
                <a:solidFill>
                  <a:schemeClr val="tx1"/>
                </a:solidFill>
                <a:latin typeface="Times New Roman" pitchFamily="18" charset="0"/>
              </a:defRPr>
            </a:lvl8pPr>
            <a:lvl9pPr marL="3863775" indent="-227281" eaLnBrk="0" fontAlgn="base" hangingPunct="0">
              <a:spcBef>
                <a:spcPct val="30000"/>
              </a:spcBef>
              <a:spcAft>
                <a:spcPct val="0"/>
              </a:spcAft>
              <a:defRPr kumimoji="1" sz="1200">
                <a:solidFill>
                  <a:schemeClr val="tx1"/>
                </a:solidFill>
                <a:latin typeface="Times New Roman" pitchFamily="18" charset="0"/>
              </a:defRPr>
            </a:lvl9pPr>
          </a:lstStyle>
          <a:p>
            <a:pPr eaLnBrk="1" hangingPunct="1">
              <a:spcBef>
                <a:spcPct val="0"/>
              </a:spcBef>
            </a:pPr>
            <a:fld id="{B64A0B5C-8944-4292-9689-B67444A6D68F}" type="slidenum">
              <a:rPr kumimoji="0" lang="en-GB" altLang="en-US" smtClean="0"/>
              <a:pPr eaLnBrk="1" hangingPunct="1">
                <a:spcBef>
                  <a:spcPct val="0"/>
                </a:spcBef>
              </a:pPr>
              <a:t>9</a:t>
            </a:fld>
            <a:endParaRPr kumimoji="0" lang="en-GB" altLang="en-US"/>
          </a:p>
        </p:txBody>
      </p:sp>
      <p:sp>
        <p:nvSpPr>
          <p:cNvPr id="18435" name="Rectangle 19"/>
          <p:cNvSpPr txBox="1">
            <a:spLocks noGrp="1" noChangeArrowheads="1"/>
          </p:cNvSpPr>
          <p:nvPr/>
        </p:nvSpPr>
        <p:spPr bwMode="auto">
          <a:xfrm>
            <a:off x="5635890" y="6117755"/>
            <a:ext cx="4309798" cy="322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6" tIns="45714" rIns="91426" bIns="45714" anchor="b"/>
          <a:lstStyle>
            <a:lvl1pPr defTabSz="920750" eaLnBrk="0" hangingPunct="0">
              <a:spcBef>
                <a:spcPct val="30000"/>
              </a:spcBef>
              <a:defRPr kumimoji="1" sz="1200">
                <a:solidFill>
                  <a:schemeClr val="tx1"/>
                </a:solidFill>
                <a:latin typeface="Times New Roman" pitchFamily="18" charset="0"/>
              </a:defRPr>
            </a:lvl1pPr>
            <a:lvl2pPr marL="742950" indent="-285750" defTabSz="920750" eaLnBrk="0" hangingPunct="0">
              <a:spcBef>
                <a:spcPct val="30000"/>
              </a:spcBef>
              <a:defRPr kumimoji="1" sz="1200">
                <a:solidFill>
                  <a:schemeClr val="tx1"/>
                </a:solidFill>
                <a:latin typeface="Times New Roman" pitchFamily="18" charset="0"/>
              </a:defRPr>
            </a:lvl2pPr>
            <a:lvl3pPr marL="1143000" indent="-228600" defTabSz="920750" eaLnBrk="0" hangingPunct="0">
              <a:spcBef>
                <a:spcPct val="30000"/>
              </a:spcBef>
              <a:defRPr kumimoji="1" sz="1200">
                <a:solidFill>
                  <a:schemeClr val="tx1"/>
                </a:solidFill>
                <a:latin typeface="Times New Roman" pitchFamily="18" charset="0"/>
              </a:defRPr>
            </a:lvl3pPr>
            <a:lvl4pPr marL="1600200" indent="-228600" defTabSz="920750" eaLnBrk="0" hangingPunct="0">
              <a:spcBef>
                <a:spcPct val="30000"/>
              </a:spcBef>
              <a:defRPr kumimoji="1" sz="1200">
                <a:solidFill>
                  <a:schemeClr val="tx1"/>
                </a:solidFill>
                <a:latin typeface="Times New Roman" pitchFamily="18" charset="0"/>
              </a:defRPr>
            </a:lvl4pPr>
            <a:lvl5pPr marL="2057400" indent="-228600" defTabSz="920750" eaLnBrk="0" hangingPunct="0">
              <a:spcBef>
                <a:spcPct val="30000"/>
              </a:spcBef>
              <a:defRPr kumimoji="1" sz="1200">
                <a:solidFill>
                  <a:schemeClr val="tx1"/>
                </a:solidFill>
                <a:latin typeface="Times New Roman" pitchFamily="18" charset="0"/>
              </a:defRPr>
            </a:lvl5pPr>
            <a:lvl6pPr marL="2514600" indent="-228600" defTabSz="920750" eaLnBrk="0" fontAlgn="base" hangingPunct="0">
              <a:spcBef>
                <a:spcPct val="30000"/>
              </a:spcBef>
              <a:spcAft>
                <a:spcPct val="0"/>
              </a:spcAft>
              <a:defRPr kumimoji="1" sz="1200">
                <a:solidFill>
                  <a:schemeClr val="tx1"/>
                </a:solidFill>
                <a:latin typeface="Times New Roman" pitchFamily="18" charset="0"/>
              </a:defRPr>
            </a:lvl6pPr>
            <a:lvl7pPr marL="2971800" indent="-228600" defTabSz="920750" eaLnBrk="0" fontAlgn="base" hangingPunct="0">
              <a:spcBef>
                <a:spcPct val="30000"/>
              </a:spcBef>
              <a:spcAft>
                <a:spcPct val="0"/>
              </a:spcAft>
              <a:defRPr kumimoji="1" sz="1200">
                <a:solidFill>
                  <a:schemeClr val="tx1"/>
                </a:solidFill>
                <a:latin typeface="Times New Roman" pitchFamily="18" charset="0"/>
              </a:defRPr>
            </a:lvl7pPr>
            <a:lvl8pPr marL="3429000" indent="-228600" defTabSz="920750" eaLnBrk="0" fontAlgn="base" hangingPunct="0">
              <a:spcBef>
                <a:spcPct val="30000"/>
              </a:spcBef>
              <a:spcAft>
                <a:spcPct val="0"/>
              </a:spcAft>
              <a:defRPr kumimoji="1" sz="1200">
                <a:solidFill>
                  <a:schemeClr val="tx1"/>
                </a:solidFill>
                <a:latin typeface="Times New Roman" pitchFamily="18" charset="0"/>
              </a:defRPr>
            </a:lvl8pPr>
            <a:lvl9pPr marL="3886200" indent="-228600" defTabSz="920750" eaLnBrk="0" fontAlgn="base" hangingPunct="0">
              <a:spcBef>
                <a:spcPct val="30000"/>
              </a:spcBef>
              <a:spcAft>
                <a:spcPct val="0"/>
              </a:spcAft>
              <a:defRPr kumimoji="1" sz="1200">
                <a:solidFill>
                  <a:schemeClr val="tx1"/>
                </a:solidFill>
                <a:latin typeface="Times New Roman" pitchFamily="18" charset="0"/>
              </a:defRPr>
            </a:lvl9pPr>
          </a:lstStyle>
          <a:p>
            <a:pPr algn="r">
              <a:spcBef>
                <a:spcPct val="20000"/>
              </a:spcBef>
            </a:pPr>
            <a:fld id="{74D8FEA2-DF84-4C75-8D1E-707810E10405}" type="slidenum">
              <a:rPr kumimoji="0" lang="nl-NL" altLang="en-US">
                <a:latin typeface="Tahoma" pitchFamily="34" charset="0"/>
              </a:rPr>
              <a:pPr algn="r">
                <a:spcBef>
                  <a:spcPct val="20000"/>
                </a:spcBef>
              </a:pPr>
              <a:t>9</a:t>
            </a:fld>
            <a:endParaRPr kumimoji="0" lang="nl-NL" altLang="en-US">
              <a:latin typeface="Tahoma" pitchFamily="34" charset="0"/>
            </a:endParaRPr>
          </a:p>
        </p:txBody>
      </p:sp>
      <p:sp>
        <p:nvSpPr>
          <p:cNvPr id="18436" name="Rectangle 2"/>
          <p:cNvSpPr>
            <a:spLocks noGrp="1" noRot="1" noChangeAspect="1" noChangeArrowheads="1" noTextEdit="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miter lim="800000"/>
            <a:headEnd/>
            <a:tailEnd/>
          </a:ln>
        </p:spPr>
        <p:txBody>
          <a:bodyPr lIns="91426" tIns="45714" rIns="91426" bIns="45714"/>
          <a:lstStyle/>
          <a:p>
            <a:pPr eaLnBrk="1" hangingPunct="1"/>
            <a:endParaRPr lang="en-GB" altLang="en-US" dirty="0"/>
          </a:p>
        </p:txBody>
      </p:sp>
    </p:spTree>
    <p:extLst>
      <p:ext uri="{BB962C8B-B14F-4D97-AF65-F5344CB8AC3E}">
        <p14:creationId xmlns:p14="http://schemas.microsoft.com/office/powerpoint/2010/main" val="3121287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pitchFamily="18" charset="0"/>
              </a:defRPr>
            </a:lvl1pPr>
            <a:lvl2pPr marL="738663" indent="-284101" eaLnBrk="0" hangingPunct="0">
              <a:spcBef>
                <a:spcPct val="30000"/>
              </a:spcBef>
              <a:defRPr kumimoji="1" sz="1200">
                <a:solidFill>
                  <a:schemeClr val="tx1"/>
                </a:solidFill>
                <a:latin typeface="Times New Roman" pitchFamily="18" charset="0"/>
              </a:defRPr>
            </a:lvl2pPr>
            <a:lvl3pPr marL="1136405" indent="-227281" eaLnBrk="0" hangingPunct="0">
              <a:spcBef>
                <a:spcPct val="30000"/>
              </a:spcBef>
              <a:defRPr kumimoji="1" sz="1200">
                <a:solidFill>
                  <a:schemeClr val="tx1"/>
                </a:solidFill>
                <a:latin typeface="Times New Roman" pitchFamily="18" charset="0"/>
              </a:defRPr>
            </a:lvl3pPr>
            <a:lvl4pPr marL="1590966" indent="-227281" eaLnBrk="0" hangingPunct="0">
              <a:spcBef>
                <a:spcPct val="30000"/>
              </a:spcBef>
              <a:defRPr kumimoji="1" sz="1200">
                <a:solidFill>
                  <a:schemeClr val="tx1"/>
                </a:solidFill>
                <a:latin typeface="Times New Roman" pitchFamily="18" charset="0"/>
              </a:defRPr>
            </a:lvl4pPr>
            <a:lvl5pPr marL="2045527" indent="-227281" eaLnBrk="0" hangingPunct="0">
              <a:spcBef>
                <a:spcPct val="30000"/>
              </a:spcBef>
              <a:defRPr kumimoji="1" sz="1200">
                <a:solidFill>
                  <a:schemeClr val="tx1"/>
                </a:solidFill>
                <a:latin typeface="Times New Roman" pitchFamily="18" charset="0"/>
              </a:defRPr>
            </a:lvl5pPr>
            <a:lvl6pPr marL="2500089" indent="-227281" eaLnBrk="0" fontAlgn="base" hangingPunct="0">
              <a:spcBef>
                <a:spcPct val="30000"/>
              </a:spcBef>
              <a:spcAft>
                <a:spcPct val="0"/>
              </a:spcAft>
              <a:defRPr kumimoji="1" sz="1200">
                <a:solidFill>
                  <a:schemeClr val="tx1"/>
                </a:solidFill>
                <a:latin typeface="Times New Roman" pitchFamily="18" charset="0"/>
              </a:defRPr>
            </a:lvl6pPr>
            <a:lvl7pPr marL="2954651" indent="-227281" eaLnBrk="0" fontAlgn="base" hangingPunct="0">
              <a:spcBef>
                <a:spcPct val="30000"/>
              </a:spcBef>
              <a:spcAft>
                <a:spcPct val="0"/>
              </a:spcAft>
              <a:defRPr kumimoji="1" sz="1200">
                <a:solidFill>
                  <a:schemeClr val="tx1"/>
                </a:solidFill>
                <a:latin typeface="Times New Roman" pitchFamily="18" charset="0"/>
              </a:defRPr>
            </a:lvl7pPr>
            <a:lvl8pPr marL="3409213" indent="-227281" eaLnBrk="0" fontAlgn="base" hangingPunct="0">
              <a:spcBef>
                <a:spcPct val="30000"/>
              </a:spcBef>
              <a:spcAft>
                <a:spcPct val="0"/>
              </a:spcAft>
              <a:defRPr kumimoji="1" sz="1200">
                <a:solidFill>
                  <a:schemeClr val="tx1"/>
                </a:solidFill>
                <a:latin typeface="Times New Roman" pitchFamily="18" charset="0"/>
              </a:defRPr>
            </a:lvl8pPr>
            <a:lvl9pPr marL="3863775" indent="-227281" eaLnBrk="0" fontAlgn="base" hangingPunct="0">
              <a:spcBef>
                <a:spcPct val="30000"/>
              </a:spcBef>
              <a:spcAft>
                <a:spcPct val="0"/>
              </a:spcAft>
              <a:defRPr kumimoji="1" sz="1200">
                <a:solidFill>
                  <a:schemeClr val="tx1"/>
                </a:solidFill>
                <a:latin typeface="Times New Roman" pitchFamily="18"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64A0B5C-8944-4292-9689-B67444A6D68F}" type="slidenum">
              <a:rPr kumimoji="0" lang="en-GB" alt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10</a:t>
            </a:fld>
            <a:endParaRPr kumimoji="0" lang="en-GB" alt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18435" name="Rectangle 19"/>
          <p:cNvSpPr txBox="1">
            <a:spLocks noGrp="1" noChangeArrowheads="1"/>
          </p:cNvSpPr>
          <p:nvPr/>
        </p:nvSpPr>
        <p:spPr bwMode="auto">
          <a:xfrm>
            <a:off x="5635890" y="6117755"/>
            <a:ext cx="4309798" cy="322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6" tIns="45714" rIns="91426" bIns="45714" anchor="b"/>
          <a:lstStyle>
            <a:lvl1pPr defTabSz="920750" eaLnBrk="0" hangingPunct="0">
              <a:spcBef>
                <a:spcPct val="30000"/>
              </a:spcBef>
              <a:defRPr kumimoji="1" sz="1200">
                <a:solidFill>
                  <a:schemeClr val="tx1"/>
                </a:solidFill>
                <a:latin typeface="Times New Roman" pitchFamily="18" charset="0"/>
              </a:defRPr>
            </a:lvl1pPr>
            <a:lvl2pPr marL="742950" indent="-285750" defTabSz="920750" eaLnBrk="0" hangingPunct="0">
              <a:spcBef>
                <a:spcPct val="30000"/>
              </a:spcBef>
              <a:defRPr kumimoji="1" sz="1200">
                <a:solidFill>
                  <a:schemeClr val="tx1"/>
                </a:solidFill>
                <a:latin typeface="Times New Roman" pitchFamily="18" charset="0"/>
              </a:defRPr>
            </a:lvl2pPr>
            <a:lvl3pPr marL="1143000" indent="-228600" defTabSz="920750" eaLnBrk="0" hangingPunct="0">
              <a:spcBef>
                <a:spcPct val="30000"/>
              </a:spcBef>
              <a:defRPr kumimoji="1" sz="1200">
                <a:solidFill>
                  <a:schemeClr val="tx1"/>
                </a:solidFill>
                <a:latin typeface="Times New Roman" pitchFamily="18" charset="0"/>
              </a:defRPr>
            </a:lvl3pPr>
            <a:lvl4pPr marL="1600200" indent="-228600" defTabSz="920750" eaLnBrk="0" hangingPunct="0">
              <a:spcBef>
                <a:spcPct val="30000"/>
              </a:spcBef>
              <a:defRPr kumimoji="1" sz="1200">
                <a:solidFill>
                  <a:schemeClr val="tx1"/>
                </a:solidFill>
                <a:latin typeface="Times New Roman" pitchFamily="18" charset="0"/>
              </a:defRPr>
            </a:lvl4pPr>
            <a:lvl5pPr marL="2057400" indent="-228600" defTabSz="920750" eaLnBrk="0" hangingPunct="0">
              <a:spcBef>
                <a:spcPct val="30000"/>
              </a:spcBef>
              <a:defRPr kumimoji="1" sz="1200">
                <a:solidFill>
                  <a:schemeClr val="tx1"/>
                </a:solidFill>
                <a:latin typeface="Times New Roman" pitchFamily="18" charset="0"/>
              </a:defRPr>
            </a:lvl5pPr>
            <a:lvl6pPr marL="2514600" indent="-228600" defTabSz="920750" eaLnBrk="0" fontAlgn="base" hangingPunct="0">
              <a:spcBef>
                <a:spcPct val="30000"/>
              </a:spcBef>
              <a:spcAft>
                <a:spcPct val="0"/>
              </a:spcAft>
              <a:defRPr kumimoji="1" sz="1200">
                <a:solidFill>
                  <a:schemeClr val="tx1"/>
                </a:solidFill>
                <a:latin typeface="Times New Roman" pitchFamily="18" charset="0"/>
              </a:defRPr>
            </a:lvl6pPr>
            <a:lvl7pPr marL="2971800" indent="-228600" defTabSz="920750" eaLnBrk="0" fontAlgn="base" hangingPunct="0">
              <a:spcBef>
                <a:spcPct val="30000"/>
              </a:spcBef>
              <a:spcAft>
                <a:spcPct val="0"/>
              </a:spcAft>
              <a:defRPr kumimoji="1" sz="1200">
                <a:solidFill>
                  <a:schemeClr val="tx1"/>
                </a:solidFill>
                <a:latin typeface="Times New Roman" pitchFamily="18" charset="0"/>
              </a:defRPr>
            </a:lvl7pPr>
            <a:lvl8pPr marL="3429000" indent="-228600" defTabSz="920750" eaLnBrk="0" fontAlgn="base" hangingPunct="0">
              <a:spcBef>
                <a:spcPct val="30000"/>
              </a:spcBef>
              <a:spcAft>
                <a:spcPct val="0"/>
              </a:spcAft>
              <a:defRPr kumimoji="1" sz="1200">
                <a:solidFill>
                  <a:schemeClr val="tx1"/>
                </a:solidFill>
                <a:latin typeface="Times New Roman" pitchFamily="18" charset="0"/>
              </a:defRPr>
            </a:lvl8pPr>
            <a:lvl9pPr marL="3886200" indent="-228600" defTabSz="920750" eaLnBrk="0" fontAlgn="base" hangingPunct="0">
              <a:spcBef>
                <a:spcPct val="30000"/>
              </a:spcBef>
              <a:spcAft>
                <a:spcPct val="0"/>
              </a:spcAft>
              <a:defRPr kumimoji="1" sz="1200">
                <a:solidFill>
                  <a:schemeClr val="tx1"/>
                </a:solidFill>
                <a:latin typeface="Times New Roman" pitchFamily="18" charset="0"/>
              </a:defRPr>
            </a:lvl9pPr>
          </a:lstStyle>
          <a:p>
            <a:pPr marL="0" marR="0" lvl="0" indent="0" algn="r" defTabSz="920750" rtl="0" eaLnBrk="0" fontAlgn="auto" latinLnBrk="0" hangingPunct="0">
              <a:lnSpc>
                <a:spcPct val="100000"/>
              </a:lnSpc>
              <a:spcBef>
                <a:spcPct val="20000"/>
              </a:spcBef>
              <a:spcAft>
                <a:spcPts val="0"/>
              </a:spcAft>
              <a:buClrTx/>
              <a:buSzTx/>
              <a:buFontTx/>
              <a:buNone/>
              <a:tabLst/>
              <a:defRPr/>
            </a:pPr>
            <a:fld id="{74D8FEA2-DF84-4C75-8D1E-707810E10405}" type="slidenum">
              <a:rPr kumimoji="0" lang="nl-NL" altLang="en-US" sz="1200" b="0" i="0" u="none" strike="noStrike" kern="1200" cap="none" spc="0" normalizeH="0" baseline="0" noProof="0">
                <a:ln>
                  <a:noFill/>
                </a:ln>
                <a:solidFill>
                  <a:prstClr val="black"/>
                </a:solidFill>
                <a:effectLst/>
                <a:uLnTx/>
                <a:uFillTx/>
                <a:latin typeface="Tahoma" pitchFamily="34" charset="0"/>
                <a:ea typeface="+mn-ea"/>
                <a:cs typeface="+mn-cs"/>
              </a:rPr>
              <a:pPr marL="0" marR="0" lvl="0" indent="0" algn="r" defTabSz="920750" rtl="0" eaLnBrk="0" fontAlgn="auto" latinLnBrk="0" hangingPunct="0">
                <a:lnSpc>
                  <a:spcPct val="100000"/>
                </a:lnSpc>
                <a:spcBef>
                  <a:spcPct val="20000"/>
                </a:spcBef>
                <a:spcAft>
                  <a:spcPts val="0"/>
                </a:spcAft>
                <a:buClrTx/>
                <a:buSzTx/>
                <a:buFontTx/>
                <a:buNone/>
                <a:tabLst/>
                <a:defRPr/>
              </a:pPr>
              <a:t>10</a:t>
            </a:fld>
            <a:endParaRPr kumimoji="0" lang="nl-NL" altLang="en-US" sz="1200" b="0" i="0" u="none" strike="noStrike" kern="1200" cap="none" spc="0" normalizeH="0" baseline="0" noProof="0">
              <a:ln>
                <a:noFill/>
              </a:ln>
              <a:solidFill>
                <a:prstClr val="black"/>
              </a:solidFill>
              <a:effectLst/>
              <a:uLnTx/>
              <a:uFillTx/>
              <a:latin typeface="Tahoma" pitchFamily="34" charset="0"/>
              <a:ea typeface="+mn-ea"/>
              <a:cs typeface="+mn-cs"/>
            </a:endParaRPr>
          </a:p>
        </p:txBody>
      </p:sp>
      <p:sp>
        <p:nvSpPr>
          <p:cNvPr id="18436" name="Rectangle 2"/>
          <p:cNvSpPr>
            <a:spLocks noGrp="1" noRot="1" noChangeAspect="1" noChangeArrowheads="1" noTextEdit="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miter lim="800000"/>
            <a:headEnd/>
            <a:tailEnd/>
          </a:ln>
        </p:spPr>
        <p:txBody>
          <a:bodyPr lIns="91426" tIns="45714" rIns="91426" bIns="45714"/>
          <a:lstStyle/>
          <a:p>
            <a:pPr eaLnBrk="1" hangingPunct="1"/>
            <a:endParaRPr lang="en-GB" altLang="en-US" dirty="0"/>
          </a:p>
        </p:txBody>
      </p:sp>
    </p:spTree>
    <p:extLst>
      <p:ext uri="{BB962C8B-B14F-4D97-AF65-F5344CB8AC3E}">
        <p14:creationId xmlns:p14="http://schemas.microsoft.com/office/powerpoint/2010/main" val="4176899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FD54D-F08D-2D03-CD5B-F1C13A69056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3B10F64B-08E9-0E82-02B7-3749EDAD937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4DA7E0E-0998-E0D2-5E5F-D02AC9B73A2A}"/>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5" name="Footer Placeholder 4">
            <a:extLst>
              <a:ext uri="{FF2B5EF4-FFF2-40B4-BE49-F238E27FC236}">
                <a16:creationId xmlns:a16="http://schemas.microsoft.com/office/drawing/2014/main" id="{500612A0-097F-D171-3954-D85DD94066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5FF253-394C-1199-9823-92F914D3F85A}"/>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682022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CA614-3B66-BB50-DB99-41E868964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2CA9E7-3C80-2760-B33F-5EB89AFCE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E4A6E8-FC5E-813F-4EC5-C977A417B577}"/>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5" name="Footer Placeholder 4">
            <a:extLst>
              <a:ext uri="{FF2B5EF4-FFF2-40B4-BE49-F238E27FC236}">
                <a16:creationId xmlns:a16="http://schemas.microsoft.com/office/drawing/2014/main" id="{B5702406-0B87-AF53-A1FD-CA05BA88D4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F19D8C-8E98-E0FB-442C-0C3D1A1482CC}"/>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3661829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1465E8-4ACC-55AB-9120-396B4289F5F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2ECA02-9E23-8F67-0A65-5BB5350C3CB7}"/>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193671-FA18-3827-AC5A-57C3003F8401}"/>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5" name="Footer Placeholder 4">
            <a:extLst>
              <a:ext uri="{FF2B5EF4-FFF2-40B4-BE49-F238E27FC236}">
                <a16:creationId xmlns:a16="http://schemas.microsoft.com/office/drawing/2014/main" id="{BD2F7A6B-9BFA-72F8-A668-6DE7536F92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76783A-09D4-E39B-EB4B-6E2CA2849233}"/>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2245377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EE573368-6797-4232-821F-F5ABCF1653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4852" y="2536768"/>
            <a:ext cx="5934296" cy="1784465"/>
          </a:xfrm>
          <a:prstGeom prst="rect">
            <a:avLst/>
          </a:prstGeom>
        </p:spPr>
      </p:pic>
    </p:spTree>
    <p:extLst>
      <p:ext uri="{BB962C8B-B14F-4D97-AF65-F5344CB8AC3E}">
        <p14:creationId xmlns:p14="http://schemas.microsoft.com/office/powerpoint/2010/main" val="2718253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BDA4AB6F-9ADD-4F6D-8D25-2DB8C99E5AEC}"/>
              </a:ext>
            </a:extLst>
          </p:cNvPr>
          <p:cNvSpPr>
            <a:spLocks noGrp="1"/>
          </p:cNvSpPr>
          <p:nvPr>
            <p:ph type="title"/>
          </p:nvPr>
        </p:nvSpPr>
        <p:spPr>
          <a:xfrm>
            <a:off x="478631" y="5079258"/>
            <a:ext cx="7858125" cy="706619"/>
          </a:xfrm>
          <a:prstGeom prst="rect">
            <a:avLst/>
          </a:prstGeom>
        </p:spPr>
        <p:txBody>
          <a:bodyPr/>
          <a:lstStyle>
            <a:lvl1pPr>
              <a:defRPr sz="2400" b="1"/>
            </a:lvl1pPr>
          </a:lstStyle>
          <a:p>
            <a:r>
              <a:rPr lang="nl-NL"/>
              <a:t>Klik om stijl te bewerken</a:t>
            </a:r>
          </a:p>
        </p:txBody>
      </p:sp>
      <p:pic>
        <p:nvPicPr>
          <p:cNvPr id="8" name="Afbeelding 7">
            <a:extLst>
              <a:ext uri="{FF2B5EF4-FFF2-40B4-BE49-F238E27FC236}">
                <a16:creationId xmlns:a16="http://schemas.microsoft.com/office/drawing/2014/main" id="{4FE79DC1-46FA-449C-B49C-725FF654B1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4852" y="2536768"/>
            <a:ext cx="5934296" cy="1784465"/>
          </a:xfrm>
          <a:prstGeom prst="rect">
            <a:avLst/>
          </a:prstGeom>
        </p:spPr>
      </p:pic>
      <p:sp>
        <p:nvSpPr>
          <p:cNvPr id="4" name="Tijdelijke aanduiding voor dianummer 6">
            <a:extLst>
              <a:ext uri="{FF2B5EF4-FFF2-40B4-BE49-F238E27FC236}">
                <a16:creationId xmlns:a16="http://schemas.microsoft.com/office/drawing/2014/main" id="{6C8DE67D-275A-4CD8-9E8B-4CA92DCCF6F0}"/>
              </a:ext>
            </a:extLst>
          </p:cNvPr>
          <p:cNvSpPr>
            <a:spLocks noGrp="1"/>
          </p:cNvSpPr>
          <p:nvPr>
            <p:ph type="sldNum" sz="quarter" idx="12"/>
          </p:nvPr>
        </p:nvSpPr>
        <p:spPr>
          <a:xfrm>
            <a:off x="6457949" y="6415089"/>
            <a:ext cx="2057400" cy="306387"/>
          </a:xfrm>
          <a:prstGeom prst="rect">
            <a:avLst/>
          </a:prstGeom>
        </p:spPr>
        <p:txBody>
          <a:bodyPr/>
          <a:lstStyle>
            <a:lvl1pPr>
              <a:defRPr>
                <a:solidFill>
                  <a:srgbClr val="1E6F97"/>
                </a:solidFill>
              </a:defRPr>
            </a:lvl1pPr>
          </a:lstStyle>
          <a:p>
            <a:fld id="{9EF8AEFB-7F2E-4A14-9769-94570C525BA2}" type="slidenum">
              <a:rPr lang="nl-NL" smtClean="0"/>
              <a:pPr/>
              <a:t>‹#›</a:t>
            </a:fld>
            <a:endParaRPr lang="nl-NL"/>
          </a:p>
        </p:txBody>
      </p:sp>
    </p:spTree>
    <p:extLst>
      <p:ext uri="{BB962C8B-B14F-4D97-AF65-F5344CB8AC3E}">
        <p14:creationId xmlns:p14="http://schemas.microsoft.com/office/powerpoint/2010/main" val="314758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el en object">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BDA4AB6F-9ADD-4F6D-8D25-2DB8C99E5AEC}"/>
              </a:ext>
            </a:extLst>
          </p:cNvPr>
          <p:cNvSpPr>
            <a:spLocks noGrp="1"/>
          </p:cNvSpPr>
          <p:nvPr>
            <p:ph type="title"/>
          </p:nvPr>
        </p:nvSpPr>
        <p:spPr>
          <a:xfrm>
            <a:off x="478631" y="5079258"/>
            <a:ext cx="7858125" cy="706619"/>
          </a:xfrm>
          <a:prstGeom prst="rect">
            <a:avLst/>
          </a:prstGeom>
        </p:spPr>
        <p:txBody>
          <a:bodyPr/>
          <a:lstStyle>
            <a:lvl1pPr>
              <a:defRPr sz="2400" b="1"/>
            </a:lvl1pPr>
          </a:lstStyle>
          <a:p>
            <a:r>
              <a:rPr lang="nl-NL"/>
              <a:t>Klik om stijl te bewerken</a:t>
            </a:r>
          </a:p>
        </p:txBody>
      </p:sp>
    </p:spTree>
    <p:extLst>
      <p:ext uri="{BB962C8B-B14F-4D97-AF65-F5344CB8AC3E}">
        <p14:creationId xmlns:p14="http://schemas.microsoft.com/office/powerpoint/2010/main" val="1050848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8" name="Tijdelijke aanduiding voor inhoud 2">
            <a:extLst>
              <a:ext uri="{FF2B5EF4-FFF2-40B4-BE49-F238E27FC236}">
                <a16:creationId xmlns:a16="http://schemas.microsoft.com/office/drawing/2014/main" id="{38221769-844E-49AA-9C84-5176686A37B9}"/>
              </a:ext>
            </a:extLst>
          </p:cNvPr>
          <p:cNvSpPr>
            <a:spLocks noGrp="1"/>
          </p:cNvSpPr>
          <p:nvPr>
            <p:ph idx="1"/>
          </p:nvPr>
        </p:nvSpPr>
        <p:spPr>
          <a:xfrm>
            <a:off x="628650" y="1825625"/>
            <a:ext cx="7886700" cy="4351338"/>
          </a:xfrm>
          <a:prstGeom prst="rect">
            <a:avLst/>
          </a:prstGeom>
        </p:spPr>
        <p:txBody>
          <a:bodyPr/>
          <a:lstStyle>
            <a:lvl1pPr>
              <a:defRPr sz="1350"/>
            </a:lvl1pPr>
            <a:lvl2pPr>
              <a:defRPr sz="1350"/>
            </a:lvl2pPr>
            <a:lvl3pPr>
              <a:defRPr sz="1350"/>
            </a:lvl3pPr>
            <a:lvl4pPr>
              <a:defRPr sz="1350"/>
            </a:lvl4pPr>
            <a:lvl5pPr>
              <a:defRPr sz="135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9" name="Titel 1">
            <a:extLst>
              <a:ext uri="{FF2B5EF4-FFF2-40B4-BE49-F238E27FC236}">
                <a16:creationId xmlns:a16="http://schemas.microsoft.com/office/drawing/2014/main" id="{1C868B11-40B1-445E-9B86-67E02563EC44}"/>
              </a:ext>
            </a:extLst>
          </p:cNvPr>
          <p:cNvSpPr>
            <a:spLocks noGrp="1"/>
          </p:cNvSpPr>
          <p:nvPr>
            <p:ph type="title"/>
          </p:nvPr>
        </p:nvSpPr>
        <p:spPr>
          <a:xfrm>
            <a:off x="628650" y="984070"/>
            <a:ext cx="7886700" cy="706619"/>
          </a:xfrm>
          <a:prstGeom prst="rect">
            <a:avLst/>
          </a:prstGeom>
        </p:spPr>
        <p:txBody>
          <a:bodyPr/>
          <a:lstStyle>
            <a:lvl1pPr>
              <a:defRPr sz="2400" b="1">
                <a:solidFill>
                  <a:srgbClr val="1E6F97"/>
                </a:solidFill>
              </a:defRPr>
            </a:lvl1pPr>
          </a:lstStyle>
          <a:p>
            <a:r>
              <a:rPr lang="nl-NL"/>
              <a:t>Klik om stijl te bewerken</a:t>
            </a:r>
          </a:p>
        </p:txBody>
      </p:sp>
      <p:cxnSp>
        <p:nvCxnSpPr>
          <p:cNvPr id="10" name="Rechte verbindingslijn 9">
            <a:extLst>
              <a:ext uri="{FF2B5EF4-FFF2-40B4-BE49-F238E27FC236}">
                <a16:creationId xmlns:a16="http://schemas.microsoft.com/office/drawing/2014/main" id="{34FF3357-5F59-4480-804F-05B7987AF5D6}"/>
              </a:ext>
            </a:extLst>
          </p:cNvPr>
          <p:cNvCxnSpPr/>
          <p:nvPr userDrawn="1"/>
        </p:nvCxnSpPr>
        <p:spPr>
          <a:xfrm>
            <a:off x="628651" y="6415088"/>
            <a:ext cx="7886699" cy="0"/>
          </a:xfrm>
          <a:prstGeom prst="line">
            <a:avLst/>
          </a:prstGeom>
          <a:ln>
            <a:solidFill>
              <a:srgbClr val="1E6F97"/>
            </a:solidFill>
          </a:ln>
        </p:spPr>
        <p:style>
          <a:lnRef idx="1">
            <a:schemeClr val="accent1"/>
          </a:lnRef>
          <a:fillRef idx="0">
            <a:schemeClr val="accent1"/>
          </a:fillRef>
          <a:effectRef idx="0">
            <a:schemeClr val="accent1"/>
          </a:effectRef>
          <a:fontRef idx="minor">
            <a:schemeClr val="tx1"/>
          </a:fontRef>
        </p:style>
      </p:cxnSp>
      <p:cxnSp>
        <p:nvCxnSpPr>
          <p:cNvPr id="11" name="Rechte verbindingslijn 10">
            <a:extLst>
              <a:ext uri="{FF2B5EF4-FFF2-40B4-BE49-F238E27FC236}">
                <a16:creationId xmlns:a16="http://schemas.microsoft.com/office/drawing/2014/main" id="{31DA24DA-C23B-4459-8C0A-5BD36D319D12}"/>
              </a:ext>
            </a:extLst>
          </p:cNvPr>
          <p:cNvCxnSpPr>
            <a:cxnSpLocks/>
          </p:cNvCxnSpPr>
          <p:nvPr userDrawn="1"/>
        </p:nvCxnSpPr>
        <p:spPr>
          <a:xfrm>
            <a:off x="628651" y="1690688"/>
            <a:ext cx="7886699" cy="0"/>
          </a:xfrm>
          <a:prstGeom prst="line">
            <a:avLst/>
          </a:prstGeom>
          <a:ln>
            <a:solidFill>
              <a:srgbClr val="1E6F97"/>
            </a:solidFill>
          </a:ln>
        </p:spPr>
        <p:style>
          <a:lnRef idx="1">
            <a:schemeClr val="accent1"/>
          </a:lnRef>
          <a:fillRef idx="0">
            <a:schemeClr val="accent1"/>
          </a:fillRef>
          <a:effectRef idx="0">
            <a:schemeClr val="accent1"/>
          </a:effectRef>
          <a:fontRef idx="minor">
            <a:schemeClr val="tx1"/>
          </a:fontRef>
        </p:style>
      </p:cxnSp>
      <p:sp>
        <p:nvSpPr>
          <p:cNvPr id="12" name="Tijdelijke aanduiding voor dianummer 6">
            <a:extLst>
              <a:ext uri="{FF2B5EF4-FFF2-40B4-BE49-F238E27FC236}">
                <a16:creationId xmlns:a16="http://schemas.microsoft.com/office/drawing/2014/main" id="{726608E2-FCCE-4969-8D24-9B4A1E91E07C}"/>
              </a:ext>
            </a:extLst>
          </p:cNvPr>
          <p:cNvSpPr>
            <a:spLocks noGrp="1"/>
          </p:cNvSpPr>
          <p:nvPr>
            <p:ph type="sldNum" sz="quarter" idx="12"/>
          </p:nvPr>
        </p:nvSpPr>
        <p:spPr>
          <a:xfrm>
            <a:off x="6457949" y="6415089"/>
            <a:ext cx="2057400" cy="306387"/>
          </a:xfrm>
          <a:prstGeom prst="rect">
            <a:avLst/>
          </a:prstGeom>
        </p:spPr>
        <p:txBody>
          <a:bodyPr/>
          <a:lstStyle>
            <a:lvl1pPr>
              <a:defRPr>
                <a:solidFill>
                  <a:srgbClr val="1E6F97"/>
                </a:solidFill>
              </a:defRPr>
            </a:lvl1pPr>
          </a:lstStyle>
          <a:p>
            <a:fld id="{9EF8AEFB-7F2E-4A14-9769-94570C525BA2}" type="slidenum">
              <a:rPr lang="nl-NL" smtClean="0"/>
              <a:pPr/>
              <a:t>‹#›</a:t>
            </a:fld>
            <a:endParaRPr lang="nl-NL"/>
          </a:p>
        </p:txBody>
      </p:sp>
    </p:spTree>
    <p:extLst>
      <p:ext uri="{BB962C8B-B14F-4D97-AF65-F5344CB8AC3E}">
        <p14:creationId xmlns:p14="http://schemas.microsoft.com/office/powerpoint/2010/main" val="2980335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1_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9E18BE-7125-4776-9860-02E93DDA1F13}"/>
              </a:ext>
            </a:extLst>
          </p:cNvPr>
          <p:cNvSpPr>
            <a:spLocks noGrp="1"/>
          </p:cNvSpPr>
          <p:nvPr>
            <p:ph type="title"/>
          </p:nvPr>
        </p:nvSpPr>
        <p:spPr>
          <a:xfrm>
            <a:off x="628650" y="984070"/>
            <a:ext cx="7886700" cy="706619"/>
          </a:xfrm>
          <a:prstGeom prst="rect">
            <a:avLst/>
          </a:prstGeom>
        </p:spPr>
        <p:txBody>
          <a:bodyPr/>
          <a:lstStyle>
            <a:lvl1pPr>
              <a:defRPr sz="2400" b="1"/>
            </a:lvl1pPr>
          </a:lstStyle>
          <a:p>
            <a:r>
              <a:rPr lang="nl-NL"/>
              <a:t>Klik om stijl te bewerken</a:t>
            </a:r>
          </a:p>
        </p:txBody>
      </p:sp>
      <p:sp>
        <p:nvSpPr>
          <p:cNvPr id="3" name="Tijdelijke aanduiding voor inhoud 2">
            <a:extLst>
              <a:ext uri="{FF2B5EF4-FFF2-40B4-BE49-F238E27FC236}">
                <a16:creationId xmlns:a16="http://schemas.microsoft.com/office/drawing/2014/main" id="{F6044048-F8AD-448D-A291-B0FABE11B791}"/>
              </a:ext>
            </a:extLst>
          </p:cNvPr>
          <p:cNvSpPr>
            <a:spLocks noGrp="1"/>
          </p:cNvSpPr>
          <p:nvPr>
            <p:ph sz="half" idx="1"/>
          </p:nvPr>
        </p:nvSpPr>
        <p:spPr>
          <a:xfrm>
            <a:off x="628650" y="1825625"/>
            <a:ext cx="3886200" cy="4351338"/>
          </a:xfrm>
          <a:prstGeom prst="rect">
            <a:avLst/>
          </a:prstGeom>
        </p:spPr>
        <p:txBody>
          <a:bodyPr/>
          <a:lstStyle>
            <a:lvl1pPr>
              <a:defRPr sz="1350"/>
            </a:lvl1pPr>
            <a:lvl2pPr>
              <a:defRPr sz="1350"/>
            </a:lvl2pPr>
            <a:lvl3pPr>
              <a:defRPr sz="1350"/>
            </a:lvl3pPr>
            <a:lvl4pPr>
              <a:defRPr sz="1350"/>
            </a:lvl4pPr>
            <a:lvl5pPr>
              <a:defRPr sz="135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B46606B-DE6A-42E7-8C30-520DF4D2B591}"/>
              </a:ext>
            </a:extLst>
          </p:cNvPr>
          <p:cNvSpPr>
            <a:spLocks noGrp="1"/>
          </p:cNvSpPr>
          <p:nvPr>
            <p:ph sz="half" idx="2"/>
          </p:nvPr>
        </p:nvSpPr>
        <p:spPr>
          <a:xfrm>
            <a:off x="4629150" y="1825625"/>
            <a:ext cx="3886200" cy="4351338"/>
          </a:xfrm>
          <a:prstGeom prst="rect">
            <a:avLst/>
          </a:prstGeom>
        </p:spPr>
        <p:txBody>
          <a:bodyPr/>
          <a:lstStyle>
            <a:lvl1pPr>
              <a:defRPr sz="1350"/>
            </a:lvl1pPr>
            <a:lvl2pPr>
              <a:defRPr sz="1350"/>
            </a:lvl2pPr>
            <a:lvl3pPr>
              <a:defRPr sz="1350"/>
            </a:lvl3pPr>
            <a:lvl4pPr>
              <a:defRPr sz="1350"/>
            </a:lvl4pPr>
            <a:lvl5pPr>
              <a:defRPr sz="135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cxnSp>
        <p:nvCxnSpPr>
          <p:cNvPr id="7" name="Rechte verbindingslijn 6">
            <a:extLst>
              <a:ext uri="{FF2B5EF4-FFF2-40B4-BE49-F238E27FC236}">
                <a16:creationId xmlns:a16="http://schemas.microsoft.com/office/drawing/2014/main" id="{87CFC72D-685F-4A68-A67A-2A2ACEB91542}"/>
              </a:ext>
            </a:extLst>
          </p:cNvPr>
          <p:cNvCxnSpPr/>
          <p:nvPr userDrawn="1"/>
        </p:nvCxnSpPr>
        <p:spPr>
          <a:xfrm>
            <a:off x="628651" y="6415088"/>
            <a:ext cx="7886699" cy="0"/>
          </a:xfrm>
          <a:prstGeom prst="line">
            <a:avLst/>
          </a:prstGeom>
          <a:ln>
            <a:solidFill>
              <a:srgbClr val="1E6F97"/>
            </a:solidFill>
          </a:ln>
        </p:spPr>
        <p:style>
          <a:lnRef idx="1">
            <a:schemeClr val="accent1"/>
          </a:lnRef>
          <a:fillRef idx="0">
            <a:schemeClr val="accent1"/>
          </a:fillRef>
          <a:effectRef idx="0">
            <a:schemeClr val="accent1"/>
          </a:effectRef>
          <a:fontRef idx="minor">
            <a:schemeClr val="tx1"/>
          </a:fontRef>
        </p:style>
      </p:cxnSp>
      <p:cxnSp>
        <p:nvCxnSpPr>
          <p:cNvPr id="10" name="Rechte verbindingslijn 9">
            <a:extLst>
              <a:ext uri="{FF2B5EF4-FFF2-40B4-BE49-F238E27FC236}">
                <a16:creationId xmlns:a16="http://schemas.microsoft.com/office/drawing/2014/main" id="{77BC191E-0290-4EFB-A2DD-DE394AD93064}"/>
              </a:ext>
            </a:extLst>
          </p:cNvPr>
          <p:cNvCxnSpPr>
            <a:cxnSpLocks/>
          </p:cNvCxnSpPr>
          <p:nvPr userDrawn="1"/>
        </p:nvCxnSpPr>
        <p:spPr>
          <a:xfrm>
            <a:off x="628651" y="1690688"/>
            <a:ext cx="7886699" cy="0"/>
          </a:xfrm>
          <a:prstGeom prst="line">
            <a:avLst/>
          </a:prstGeom>
          <a:ln>
            <a:solidFill>
              <a:srgbClr val="1E6F97"/>
            </a:solidFill>
          </a:ln>
        </p:spPr>
        <p:style>
          <a:lnRef idx="1">
            <a:schemeClr val="accent1"/>
          </a:lnRef>
          <a:fillRef idx="0">
            <a:schemeClr val="accent1"/>
          </a:fillRef>
          <a:effectRef idx="0">
            <a:schemeClr val="accent1"/>
          </a:effectRef>
          <a:fontRef idx="minor">
            <a:schemeClr val="tx1"/>
          </a:fontRef>
        </p:style>
      </p:cxnSp>
      <p:sp>
        <p:nvSpPr>
          <p:cNvPr id="9" name="Tijdelijke aanduiding voor dianummer 6">
            <a:extLst>
              <a:ext uri="{FF2B5EF4-FFF2-40B4-BE49-F238E27FC236}">
                <a16:creationId xmlns:a16="http://schemas.microsoft.com/office/drawing/2014/main" id="{E379FF0D-509A-4C0E-98F6-6B86B6152902}"/>
              </a:ext>
            </a:extLst>
          </p:cNvPr>
          <p:cNvSpPr>
            <a:spLocks noGrp="1"/>
          </p:cNvSpPr>
          <p:nvPr>
            <p:ph type="sldNum" sz="quarter" idx="12"/>
          </p:nvPr>
        </p:nvSpPr>
        <p:spPr>
          <a:xfrm>
            <a:off x="6457950" y="6415089"/>
            <a:ext cx="2057400" cy="306387"/>
          </a:xfrm>
          <a:prstGeom prst="rect">
            <a:avLst/>
          </a:prstGeom>
        </p:spPr>
        <p:txBody>
          <a:bodyPr/>
          <a:lstStyle>
            <a:lvl1pPr>
              <a:defRPr>
                <a:solidFill>
                  <a:srgbClr val="1E6F97"/>
                </a:solidFill>
              </a:defRPr>
            </a:lvl1pPr>
          </a:lstStyle>
          <a:p>
            <a:fld id="{9EF8AEFB-7F2E-4A14-9769-94570C525BA2}" type="slidenum">
              <a:rPr lang="nl-NL" smtClean="0"/>
              <a:pPr/>
              <a:t>‹#›</a:t>
            </a:fld>
            <a:endParaRPr lang="nl-NL"/>
          </a:p>
        </p:txBody>
      </p:sp>
    </p:spTree>
    <p:extLst>
      <p:ext uri="{BB962C8B-B14F-4D97-AF65-F5344CB8AC3E}">
        <p14:creationId xmlns:p14="http://schemas.microsoft.com/office/powerpoint/2010/main" val="3813517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el en inhoud">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B89E4466-0F2E-4C08-85DA-68F0113780E2}"/>
              </a:ext>
            </a:extLst>
          </p:cNvPr>
          <p:cNvSpPr>
            <a:spLocks noGrp="1"/>
          </p:cNvSpPr>
          <p:nvPr>
            <p:ph type="dt" sz="half" idx="10"/>
          </p:nvPr>
        </p:nvSpPr>
        <p:spPr/>
        <p:txBody>
          <a:bodyPr/>
          <a:lstStyle/>
          <a:p>
            <a:endParaRPr lang="nl-NL" dirty="0"/>
          </a:p>
        </p:txBody>
      </p:sp>
      <p:sp>
        <p:nvSpPr>
          <p:cNvPr id="8" name="Footer Placeholder 7">
            <a:extLst>
              <a:ext uri="{FF2B5EF4-FFF2-40B4-BE49-F238E27FC236}">
                <a16:creationId xmlns:a16="http://schemas.microsoft.com/office/drawing/2014/main" id="{9ED201A0-437A-448D-BF24-1B7B2AC310FE}"/>
              </a:ext>
            </a:extLst>
          </p:cNvPr>
          <p:cNvSpPr>
            <a:spLocks noGrp="1"/>
          </p:cNvSpPr>
          <p:nvPr>
            <p:ph type="ftr" sz="quarter" idx="11"/>
          </p:nvPr>
        </p:nvSpPr>
        <p:spPr/>
        <p:txBody>
          <a:bodyPr/>
          <a:lstStyle/>
          <a:p>
            <a:r>
              <a:rPr lang="nl-NL"/>
              <a:t>Dienstverlening aan decentrale overheden</a:t>
            </a:r>
            <a:endParaRPr lang="nl-NL" dirty="0"/>
          </a:p>
        </p:txBody>
      </p:sp>
      <p:sp>
        <p:nvSpPr>
          <p:cNvPr id="9" name="Slide Number Placeholder 8">
            <a:extLst>
              <a:ext uri="{FF2B5EF4-FFF2-40B4-BE49-F238E27FC236}">
                <a16:creationId xmlns:a16="http://schemas.microsoft.com/office/drawing/2014/main" id="{D6CC7224-2815-48EB-870F-816FCDC07CD7}"/>
              </a:ext>
            </a:extLst>
          </p:cNvPr>
          <p:cNvSpPr>
            <a:spLocks noGrp="1"/>
          </p:cNvSpPr>
          <p:nvPr>
            <p:ph type="sldNum" sz="quarter" idx="12"/>
          </p:nvPr>
        </p:nvSpPr>
        <p:spPr/>
        <p:txBody>
          <a:bodyPr/>
          <a:lstStyle/>
          <a:p>
            <a:fld id="{65DA200D-82EF-4D4D-B3DE-499CE4E3A6B4}" type="slidenum">
              <a:rPr lang="nl-NL" smtClean="0"/>
              <a:pPr/>
              <a:t>‹#›</a:t>
            </a:fld>
            <a:endParaRPr lang="nl-NL" dirty="0"/>
          </a:p>
        </p:txBody>
      </p:sp>
      <p:sp>
        <p:nvSpPr>
          <p:cNvPr id="10" name="Title 9">
            <a:extLst>
              <a:ext uri="{FF2B5EF4-FFF2-40B4-BE49-F238E27FC236}">
                <a16:creationId xmlns:a16="http://schemas.microsoft.com/office/drawing/2014/main" id="{A5074C04-6A66-455B-93F4-E1C741E405E4}"/>
              </a:ext>
            </a:extLst>
          </p:cNvPr>
          <p:cNvSpPr>
            <a:spLocks noGrp="1"/>
          </p:cNvSpPr>
          <p:nvPr>
            <p:ph type="title" hasCustomPrompt="1"/>
          </p:nvPr>
        </p:nvSpPr>
        <p:spPr/>
        <p:txBody>
          <a:bodyPr/>
          <a:lstStyle>
            <a:lvl1pPr>
              <a:defRPr/>
            </a:lvl1pPr>
          </a:lstStyle>
          <a:p>
            <a:r>
              <a:rPr lang="nl-NL" dirty="0"/>
              <a:t>Titel (R – </a:t>
            </a:r>
            <a:r>
              <a:rPr lang="nl-NL" dirty="0" err="1"/>
              <a:t>pnt</a:t>
            </a:r>
            <a:r>
              <a:rPr lang="nl-NL" dirty="0"/>
              <a:t>. 44)</a:t>
            </a:r>
          </a:p>
        </p:txBody>
      </p:sp>
      <p:sp>
        <p:nvSpPr>
          <p:cNvPr id="4" name="Tijdelijke aanduiding voor inhoud 3">
            <a:extLst>
              <a:ext uri="{FF2B5EF4-FFF2-40B4-BE49-F238E27FC236}">
                <a16:creationId xmlns:a16="http://schemas.microsoft.com/office/drawing/2014/main" id="{74838C66-F256-4071-B406-E0F7EC8E3D2E}"/>
              </a:ext>
            </a:extLst>
          </p:cNvPr>
          <p:cNvSpPr>
            <a:spLocks noGrp="1"/>
          </p:cNvSpPr>
          <p:nvPr>
            <p:ph sz="quarter" idx="13" hasCustomPrompt="1"/>
          </p:nvPr>
        </p:nvSpPr>
        <p:spPr>
          <a:xfrm>
            <a:off x="575072" y="1928814"/>
            <a:ext cx="8025407" cy="3890961"/>
          </a:xfrm>
        </p:spPr>
        <p:txBody>
          <a:bodyPr/>
          <a:lstStyle>
            <a:lvl1pPr>
              <a:defRPr/>
            </a:lvl1pPr>
            <a:lvl2pPr>
              <a:defRPr/>
            </a:lvl2pPr>
            <a:lvl3pPr>
              <a:defRPr/>
            </a:lvl3pPr>
            <a:lvl4pPr>
              <a:defRPr/>
            </a:lvl4pPr>
            <a:lvl5pPr>
              <a:defRPr/>
            </a:lvl5pPr>
            <a:lvl6pPr>
              <a:defRPr/>
            </a:lvl6pPr>
            <a:lvl7pPr marL="257175" indent="-257175">
              <a:buFont typeface="+mj-lt"/>
              <a:buAutoNum type="arabicPeriod"/>
              <a:defRPr/>
            </a:lvl7pPr>
            <a:lvl8pPr>
              <a:defRPr/>
            </a:lvl8pPr>
            <a:lvl9pPr>
              <a:defRPr/>
            </a:lvl9pPr>
          </a:lstStyle>
          <a:p>
            <a:pPr lvl="0"/>
            <a:r>
              <a:rPr lang="en-US" dirty="0" err="1"/>
              <a:t>Opsomming</a:t>
            </a:r>
            <a:r>
              <a:rPr lang="en-US" dirty="0"/>
              <a:t> </a:t>
            </a:r>
            <a:r>
              <a:rPr lang="en-US" dirty="0" err="1"/>
              <a:t>niveau</a:t>
            </a:r>
            <a:r>
              <a:rPr lang="en-US" dirty="0"/>
              <a:t> 1 (M – </a:t>
            </a:r>
            <a:r>
              <a:rPr lang="en-US" dirty="0" err="1"/>
              <a:t>pnt</a:t>
            </a:r>
            <a:r>
              <a:rPr lang="en-US" dirty="0"/>
              <a:t>. 18)</a:t>
            </a:r>
          </a:p>
          <a:p>
            <a:pPr lvl="1"/>
            <a:r>
              <a:rPr lang="en-US" dirty="0" err="1"/>
              <a:t>Opsomming</a:t>
            </a:r>
            <a:r>
              <a:rPr lang="en-US" dirty="0"/>
              <a:t> </a:t>
            </a:r>
            <a:r>
              <a:rPr lang="en-US" dirty="0" err="1"/>
              <a:t>niveau</a:t>
            </a:r>
            <a:r>
              <a:rPr lang="en-US" dirty="0"/>
              <a:t> 2 (M – </a:t>
            </a:r>
            <a:r>
              <a:rPr lang="en-US" dirty="0" err="1"/>
              <a:t>pnt</a:t>
            </a:r>
            <a:r>
              <a:rPr lang="en-US" dirty="0"/>
              <a:t>. 18)</a:t>
            </a:r>
          </a:p>
          <a:p>
            <a:pPr lvl="2"/>
            <a:r>
              <a:rPr lang="en-US" dirty="0"/>
              <a:t>Normal </a:t>
            </a:r>
            <a:r>
              <a:rPr lang="en-US" dirty="0" err="1"/>
              <a:t>tekst</a:t>
            </a:r>
            <a:r>
              <a:rPr lang="en-US" dirty="0"/>
              <a:t> (M – </a:t>
            </a:r>
            <a:r>
              <a:rPr lang="en-US" dirty="0" err="1"/>
              <a:t>pnt</a:t>
            </a:r>
            <a:r>
              <a:rPr lang="en-US" dirty="0"/>
              <a:t>. 18)</a:t>
            </a:r>
          </a:p>
          <a:p>
            <a:pPr lvl="3"/>
            <a:r>
              <a:rPr lang="en-US" dirty="0" err="1"/>
              <a:t>Tekst</a:t>
            </a:r>
            <a:r>
              <a:rPr lang="en-US" dirty="0"/>
              <a:t> met accent (M – </a:t>
            </a:r>
            <a:r>
              <a:rPr lang="en-US" dirty="0" err="1"/>
              <a:t>pnt</a:t>
            </a:r>
            <a:r>
              <a:rPr lang="en-US" dirty="0"/>
              <a:t>. 18)</a:t>
            </a:r>
          </a:p>
          <a:p>
            <a:pPr lvl="4"/>
            <a:r>
              <a:rPr lang="en-US" dirty="0"/>
              <a:t>Kop </a:t>
            </a:r>
            <a:r>
              <a:rPr lang="en-US" dirty="0" err="1"/>
              <a:t>opmaak</a:t>
            </a:r>
            <a:r>
              <a:rPr lang="en-US" dirty="0"/>
              <a:t> (M – </a:t>
            </a:r>
            <a:r>
              <a:rPr lang="en-US" dirty="0" err="1"/>
              <a:t>pnt</a:t>
            </a:r>
            <a:r>
              <a:rPr lang="en-US" dirty="0"/>
              <a:t>. 18)</a:t>
            </a:r>
          </a:p>
          <a:p>
            <a:pPr lvl="5"/>
            <a:r>
              <a:rPr lang="en-US" dirty="0"/>
              <a:t>Kop met accent (M – </a:t>
            </a:r>
            <a:r>
              <a:rPr lang="en-US" dirty="0" err="1"/>
              <a:t>pnt</a:t>
            </a:r>
            <a:r>
              <a:rPr lang="en-US" dirty="0"/>
              <a:t>. 18)</a:t>
            </a:r>
          </a:p>
          <a:p>
            <a:pPr lvl="6"/>
            <a:r>
              <a:rPr lang="en-US" dirty="0" err="1"/>
              <a:t>Opsomming</a:t>
            </a:r>
            <a:r>
              <a:rPr lang="en-US" dirty="0"/>
              <a:t> </a:t>
            </a:r>
            <a:r>
              <a:rPr lang="en-US" dirty="0" err="1"/>
              <a:t>cijfers</a:t>
            </a:r>
            <a:r>
              <a:rPr lang="en-US" dirty="0"/>
              <a:t> </a:t>
            </a:r>
            <a:r>
              <a:rPr lang="en-US" dirty="0" err="1"/>
              <a:t>niveau</a:t>
            </a:r>
            <a:r>
              <a:rPr lang="en-US" dirty="0"/>
              <a:t> 1 (M – </a:t>
            </a:r>
            <a:r>
              <a:rPr lang="en-US" dirty="0" err="1"/>
              <a:t>pnt</a:t>
            </a:r>
            <a:r>
              <a:rPr lang="en-US" dirty="0"/>
              <a:t>. 18)</a:t>
            </a:r>
          </a:p>
          <a:p>
            <a:pPr lvl="7"/>
            <a:r>
              <a:rPr lang="en-US" dirty="0" err="1"/>
              <a:t>Opsomming</a:t>
            </a:r>
            <a:r>
              <a:rPr lang="en-US" dirty="0"/>
              <a:t> </a:t>
            </a:r>
            <a:r>
              <a:rPr lang="en-US" dirty="0" err="1"/>
              <a:t>cijfers</a:t>
            </a:r>
            <a:r>
              <a:rPr lang="en-US" dirty="0"/>
              <a:t> </a:t>
            </a:r>
            <a:r>
              <a:rPr lang="en-US" dirty="0" err="1"/>
              <a:t>niveau</a:t>
            </a:r>
            <a:r>
              <a:rPr lang="en-US" dirty="0"/>
              <a:t> 2 (M – </a:t>
            </a:r>
            <a:r>
              <a:rPr lang="en-US" dirty="0" err="1"/>
              <a:t>pnt</a:t>
            </a:r>
            <a:r>
              <a:rPr lang="en-US" dirty="0"/>
              <a:t>. 18)</a:t>
            </a:r>
          </a:p>
          <a:p>
            <a:pPr lvl="8"/>
            <a:r>
              <a:rPr lang="en-US" dirty="0" err="1"/>
              <a:t>Normale</a:t>
            </a:r>
            <a:r>
              <a:rPr lang="en-US" dirty="0"/>
              <a:t> </a:t>
            </a:r>
            <a:r>
              <a:rPr lang="en-US" dirty="0" err="1"/>
              <a:t>tekst</a:t>
            </a:r>
            <a:r>
              <a:rPr lang="en-US" dirty="0"/>
              <a:t> (M – </a:t>
            </a:r>
            <a:r>
              <a:rPr lang="en-US" dirty="0" err="1"/>
              <a:t>pnt</a:t>
            </a:r>
            <a:r>
              <a:rPr lang="en-US" dirty="0"/>
              <a:t>. 18)</a:t>
            </a:r>
          </a:p>
          <a:p>
            <a:pPr lvl="5"/>
            <a:endParaRPr lang="en-US" dirty="0"/>
          </a:p>
        </p:txBody>
      </p:sp>
    </p:spTree>
    <p:extLst>
      <p:ext uri="{BB962C8B-B14F-4D97-AF65-F5344CB8AC3E}">
        <p14:creationId xmlns:p14="http://schemas.microsoft.com/office/powerpoint/2010/main" val="1743715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50CA8-1DE5-7890-A60E-ABB42186E3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EA543A-CCDD-9F49-A474-B020EF04BF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F57204-9693-D6F2-CA2D-7632E95D7C93}"/>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5" name="Footer Placeholder 4">
            <a:extLst>
              <a:ext uri="{FF2B5EF4-FFF2-40B4-BE49-F238E27FC236}">
                <a16:creationId xmlns:a16="http://schemas.microsoft.com/office/drawing/2014/main" id="{11D7F0CD-5D65-DB41-27BB-6E56EAB5DA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C06B95-6667-DE04-C36B-2A087A267FFA}"/>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2376941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51768-970F-2DF4-BD02-1DF574F4C47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B1CC441-3F67-D1F1-04D4-FCFC26196B1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9E3B3A-664B-54A6-64DB-0FE123073FAF}"/>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5" name="Footer Placeholder 4">
            <a:extLst>
              <a:ext uri="{FF2B5EF4-FFF2-40B4-BE49-F238E27FC236}">
                <a16:creationId xmlns:a16="http://schemas.microsoft.com/office/drawing/2014/main" id="{6B84024F-72E0-9EEA-A071-77EAA0E883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6E3B22-53B9-CB5D-E953-D766E7E76770}"/>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216477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431CC-D746-FB62-CD9B-EEFE921F0B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D8F4D5-568F-512B-8A09-BA7BE4AFE49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BFE2AD6-0225-291E-4FA4-26C00A6E7DC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D3DCD8C-A501-5DD4-03A9-6547BE229D8A}"/>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6" name="Footer Placeholder 5">
            <a:extLst>
              <a:ext uri="{FF2B5EF4-FFF2-40B4-BE49-F238E27FC236}">
                <a16:creationId xmlns:a16="http://schemas.microsoft.com/office/drawing/2014/main" id="{0A6430BA-A5EB-D878-3CC5-ABFDB48546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62B5B8-2617-70CC-4D9D-A46544BA08DA}"/>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3270957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03D7-9CEB-4ED9-5B5E-9EC7B53F23EB}"/>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E58F4C-3D4B-D789-5A89-65F8342D0E5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B18000D-67B2-A48D-234E-D1DC2C081E58}"/>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878C47-988B-D177-44B6-14EFE1F6EDA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6484314-EC22-B5CF-0DB5-B4BF24456B3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736F37E-3319-B011-1E6F-942E443D06BA}"/>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8" name="Footer Placeholder 7">
            <a:extLst>
              <a:ext uri="{FF2B5EF4-FFF2-40B4-BE49-F238E27FC236}">
                <a16:creationId xmlns:a16="http://schemas.microsoft.com/office/drawing/2014/main" id="{8CFE861D-1628-E578-EA4F-A2B895E6823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CFE1C85-762E-457E-B46E-09F133EA5307}"/>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1948637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09867-91EA-71B6-8D6C-0DBDEF1E4C1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DB819B4-38AE-E6C8-23B6-6A663975B330}"/>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4" name="Footer Placeholder 3">
            <a:extLst>
              <a:ext uri="{FF2B5EF4-FFF2-40B4-BE49-F238E27FC236}">
                <a16:creationId xmlns:a16="http://schemas.microsoft.com/office/drawing/2014/main" id="{C19B33A4-193D-F5F5-DE8A-829999B81D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BE5A882-D47F-AAFB-34C8-58AD3CA443AB}"/>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2880143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181592-1C99-24CF-79AC-E881C6489223}"/>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3" name="Footer Placeholder 2">
            <a:extLst>
              <a:ext uri="{FF2B5EF4-FFF2-40B4-BE49-F238E27FC236}">
                <a16:creationId xmlns:a16="http://schemas.microsoft.com/office/drawing/2014/main" id="{F9868035-8031-EF80-DB1B-EFFF5B894A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9DCC5E9-A94F-E1A3-E569-AB00F8E3D1F4}"/>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1474028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D953A-5F15-AC17-B118-6E6B756FB12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E888EF-6AA9-E415-E30E-30215DA91FA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C26D3B3-F2B8-07EE-5C57-F18DE41EBDD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3C77405-CCEE-3BD6-A4B1-1197B3CBE4AE}"/>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6" name="Footer Placeholder 5">
            <a:extLst>
              <a:ext uri="{FF2B5EF4-FFF2-40B4-BE49-F238E27FC236}">
                <a16:creationId xmlns:a16="http://schemas.microsoft.com/office/drawing/2014/main" id="{4C0B32C4-0D8F-8E63-B2D4-F0D7621E81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C09AD0-5002-E10A-FBD2-5F764B4AD33A}"/>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497210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1C87E-44B3-E8F6-D771-F1863BD77F9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898E30D-BC90-6E24-1F92-F7743365C0B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4822CC0A-455A-77F3-C9EA-E510F81747C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0705FA2-0794-3601-A3B9-9A4B90D7E09C}"/>
              </a:ext>
            </a:extLst>
          </p:cNvPr>
          <p:cNvSpPr>
            <a:spLocks noGrp="1"/>
          </p:cNvSpPr>
          <p:nvPr>
            <p:ph type="dt" sz="half" idx="10"/>
          </p:nvPr>
        </p:nvSpPr>
        <p:spPr/>
        <p:txBody>
          <a:bodyPr/>
          <a:lstStyle/>
          <a:p>
            <a:fld id="{4F4DDF9F-C829-4874-A122-9E5A755BF8F8}" type="datetimeFigureOut">
              <a:rPr lang="en-GB" smtClean="0"/>
              <a:t>12/06/2023</a:t>
            </a:fld>
            <a:endParaRPr lang="en-GB"/>
          </a:p>
        </p:txBody>
      </p:sp>
      <p:sp>
        <p:nvSpPr>
          <p:cNvPr id="6" name="Footer Placeholder 5">
            <a:extLst>
              <a:ext uri="{FF2B5EF4-FFF2-40B4-BE49-F238E27FC236}">
                <a16:creationId xmlns:a16="http://schemas.microsoft.com/office/drawing/2014/main" id="{4F909EF5-46A6-A579-769E-D2B081F27C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7A05CA-B124-4554-933D-4A9C6D4823AC}"/>
              </a:ext>
            </a:extLst>
          </p:cNvPr>
          <p:cNvSpPr>
            <a:spLocks noGrp="1"/>
          </p:cNvSpPr>
          <p:nvPr>
            <p:ph type="sldNum" sz="quarter" idx="12"/>
          </p:nvPr>
        </p:nvSpPr>
        <p:spPr/>
        <p:txBody>
          <a:bodyPr/>
          <a:lstStyle/>
          <a:p>
            <a:fld id="{46032A8F-F080-4C0A-80C7-4DC8F4F9190C}" type="slidenum">
              <a:rPr lang="en-GB" smtClean="0"/>
              <a:t>‹#›</a:t>
            </a:fld>
            <a:endParaRPr lang="en-GB"/>
          </a:p>
        </p:txBody>
      </p:sp>
    </p:spTree>
    <p:extLst>
      <p:ext uri="{BB962C8B-B14F-4D97-AF65-F5344CB8AC3E}">
        <p14:creationId xmlns:p14="http://schemas.microsoft.com/office/powerpoint/2010/main" val="756260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F14F06-6F4B-63B9-1866-8E24404C8FB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17E0AA-9E54-BE51-05A8-2C31992026F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A83CFB-3CFF-34FD-81EC-313AC397F67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F4DDF9F-C829-4874-A122-9E5A755BF8F8}" type="datetimeFigureOut">
              <a:rPr lang="en-GB" smtClean="0"/>
              <a:t>12/06/2023</a:t>
            </a:fld>
            <a:endParaRPr lang="en-GB"/>
          </a:p>
        </p:txBody>
      </p:sp>
      <p:sp>
        <p:nvSpPr>
          <p:cNvPr id="5" name="Footer Placeholder 4">
            <a:extLst>
              <a:ext uri="{FF2B5EF4-FFF2-40B4-BE49-F238E27FC236}">
                <a16:creationId xmlns:a16="http://schemas.microsoft.com/office/drawing/2014/main" id="{507C695D-2C6F-DD1B-81EE-743079741EA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030169-3284-D2EE-1D85-8072FEFDFD3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032A8F-F080-4C0A-80C7-4DC8F4F9190C}" type="slidenum">
              <a:rPr lang="en-GB" smtClean="0"/>
              <a:t>‹#›</a:t>
            </a:fld>
            <a:endParaRPr lang="en-GB"/>
          </a:p>
        </p:txBody>
      </p:sp>
    </p:spTree>
    <p:extLst>
      <p:ext uri="{BB962C8B-B14F-4D97-AF65-F5344CB8AC3E}">
        <p14:creationId xmlns:p14="http://schemas.microsoft.com/office/powerpoint/2010/main" val="2631109425"/>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6" name="Tijdelijke aanduiding voor dianummer 5">
            <a:extLst>
              <a:ext uri="{FF2B5EF4-FFF2-40B4-BE49-F238E27FC236}">
                <a16:creationId xmlns:a16="http://schemas.microsoft.com/office/drawing/2014/main" id="{1A77FA46-3269-426F-8283-EA12A840D0E5}"/>
              </a:ext>
            </a:extLst>
          </p:cNvPr>
          <p:cNvSpPr>
            <a:spLocks noGrp="1"/>
          </p:cNvSpPr>
          <p:nvPr>
            <p:ph type="sldNum" sz="quarter" idx="4"/>
          </p:nvPr>
        </p:nvSpPr>
        <p:spPr>
          <a:xfrm>
            <a:off x="6496478" y="6415089"/>
            <a:ext cx="2057400" cy="306387"/>
          </a:xfrm>
          <a:prstGeom prst="rect">
            <a:avLst/>
          </a:prstGeom>
        </p:spPr>
        <p:txBody>
          <a:bodyPr vert="horz" lIns="91440" tIns="45720" rIns="91440" bIns="45720" rtlCol="0" anchor="ctr"/>
          <a:lstStyle>
            <a:lvl1pPr algn="r">
              <a:defRPr sz="900">
                <a:solidFill>
                  <a:schemeClr val="tx1">
                    <a:tint val="75000"/>
                  </a:schemeClr>
                </a:solidFill>
              </a:defRPr>
            </a:lvl1pPr>
          </a:lstStyle>
          <a:p>
            <a:fld id="{9EF8AEFB-7F2E-4A14-9769-94570C525BA2}" type="slidenum">
              <a:rPr lang="nl-NL" smtClean="0"/>
              <a:t>‹#›</a:t>
            </a:fld>
            <a:endParaRPr lang="nl-NL"/>
          </a:p>
        </p:txBody>
      </p:sp>
      <p:pic>
        <p:nvPicPr>
          <p:cNvPr id="7" name="Afbeelding 6">
            <a:extLst>
              <a:ext uri="{FF2B5EF4-FFF2-40B4-BE49-F238E27FC236}">
                <a16:creationId xmlns:a16="http://schemas.microsoft.com/office/drawing/2014/main" id="{575344F5-F4F7-4D84-A42F-98F728BCD78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450282" y="257696"/>
            <a:ext cx="1497872" cy="450416"/>
          </a:xfrm>
          <a:prstGeom prst="rect">
            <a:avLst/>
          </a:prstGeom>
        </p:spPr>
      </p:pic>
    </p:spTree>
    <p:extLst>
      <p:ext uri="{BB962C8B-B14F-4D97-AF65-F5344CB8AC3E}">
        <p14:creationId xmlns:p14="http://schemas.microsoft.com/office/powerpoint/2010/main" val="175238235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lo.org/wcmsp5/groups/public/---ed_protect/---protrav/---migrant/documents/publication/wcms_70348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57479" y="1603657"/>
            <a:ext cx="7451551" cy="2257385"/>
          </a:xfrm>
        </p:spPr>
        <p:txBody>
          <a:bodyPr anchor="b">
            <a:normAutofit/>
          </a:bodyPr>
          <a:lstStyle/>
          <a:p>
            <a:r>
              <a:rPr lang="en-US" sz="3400" b="1" dirty="0">
                <a:latin typeface="Cambria" panose="02040503050406030204" pitchFamily="18" charset="0"/>
              </a:rPr>
              <a:t>Temporary agency work and posting - not a self-evident relationship </a:t>
            </a:r>
            <a:br>
              <a:rPr lang="nl-NL" sz="3400" b="1" dirty="0">
                <a:latin typeface="Cambria" panose="02040503050406030204" pitchFamily="18" charset="0"/>
              </a:rPr>
            </a:br>
            <a:endParaRPr lang="en-GB" sz="3400" b="1" dirty="0">
              <a:latin typeface="Cambria" panose="02040503050406030204" pitchFamily="18" charset="0"/>
            </a:endParaRPr>
          </a:p>
        </p:txBody>
      </p:sp>
      <p:sp>
        <p:nvSpPr>
          <p:cNvPr id="3" name="Subtitle 2"/>
          <p:cNvSpPr>
            <a:spLocks noGrp="1"/>
          </p:cNvSpPr>
          <p:nvPr>
            <p:ph type="subTitle" idx="1"/>
          </p:nvPr>
        </p:nvSpPr>
        <p:spPr>
          <a:xfrm>
            <a:off x="3084397" y="4575593"/>
            <a:ext cx="2972655" cy="1312657"/>
          </a:xfrm>
        </p:spPr>
        <p:txBody>
          <a:bodyPr anchor="t">
            <a:normAutofit/>
          </a:bodyPr>
          <a:lstStyle/>
          <a:p>
            <a:pPr algn="r"/>
            <a:r>
              <a:rPr lang="en-GB" sz="2800" b="1" dirty="0">
                <a:solidFill>
                  <a:schemeClr val="accent4">
                    <a:lumMod val="50000"/>
                  </a:schemeClr>
                </a:solidFill>
                <a:latin typeface="Cambria" panose="02040503050406030204" pitchFamily="18" charset="0"/>
              </a:rPr>
              <a:t>Jan Cremers  </a:t>
            </a:r>
          </a:p>
          <a:p>
            <a:pPr algn="r"/>
            <a:r>
              <a:rPr lang="en-GB" b="1" dirty="0">
                <a:latin typeface="Cambria" panose="02040503050406030204" pitchFamily="18" charset="0"/>
              </a:rPr>
              <a:t>Tilburg Law School</a:t>
            </a:r>
          </a:p>
        </p:txBody>
      </p:sp>
      <p:pic>
        <p:nvPicPr>
          <p:cNvPr id="5" name="Picture 4" descr="https://www.tilburguniversity.edu/upload/b761b39e-b0ab-46d4-a856-867a3faad595_TilbUni_logo_bb.jp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42701" y="908720"/>
            <a:ext cx="1966329" cy="58220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2326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115616" y="476672"/>
            <a:ext cx="6912768" cy="828010"/>
          </a:xfrm>
        </p:spPr>
        <p:txBody>
          <a:bodyPr>
            <a:normAutofit fontScale="90000"/>
          </a:bodyPr>
          <a:lstStyle/>
          <a:p>
            <a:pPr eaLnBrk="1" hangingPunct="1"/>
            <a:r>
              <a:rPr lang="en-US" altLang="en-US" sz="4400" kern="1200" dirty="0">
                <a:solidFill>
                  <a:schemeClr val="accent4">
                    <a:lumMod val="75000"/>
                  </a:schemeClr>
                </a:solidFill>
                <a:latin typeface="Georgia" panose="02040502050405020303" pitchFamily="18" charset="0"/>
                <a:ea typeface="+mn-ea"/>
                <a:cs typeface="+mn-cs"/>
              </a:rPr>
              <a:t>Relevant issues and questions</a:t>
            </a:r>
            <a:endParaRPr lang="nl-NL" altLang="en-US" sz="4400" kern="1200" dirty="0">
              <a:solidFill>
                <a:schemeClr val="accent4">
                  <a:lumMod val="75000"/>
                </a:schemeClr>
              </a:solidFill>
              <a:latin typeface="Georgia" panose="02040502050405020303" pitchFamily="18" charset="0"/>
              <a:ea typeface="+mn-ea"/>
              <a:cs typeface="+mn-cs"/>
            </a:endParaRPr>
          </a:p>
        </p:txBody>
      </p:sp>
      <p:sp>
        <p:nvSpPr>
          <p:cNvPr id="2" name="TextBox 1"/>
          <p:cNvSpPr txBox="1"/>
          <p:nvPr/>
        </p:nvSpPr>
        <p:spPr>
          <a:xfrm>
            <a:off x="899592" y="1700808"/>
            <a:ext cx="7704856" cy="4284506"/>
          </a:xfrm>
          <a:prstGeom prst="rect">
            <a:avLst/>
          </a:prstGeom>
          <a:noFill/>
        </p:spPr>
        <p:txBody>
          <a:bodyPr wrap="square" rtlCol="0">
            <a:spAutoFit/>
          </a:bodyPr>
          <a:lstStyle/>
          <a:p>
            <a:pPr marL="571500" indent="-571500">
              <a:lnSpc>
                <a:spcPct val="107000"/>
              </a:lnSpc>
              <a:buFont typeface="Arial" panose="020B0604020202020204" pitchFamily="34" charset="0"/>
              <a:buChar char="•"/>
            </a:pPr>
            <a:r>
              <a:rPr lang="nl-NL" sz="3200" dirty="0" err="1">
                <a:effectLst/>
                <a:latin typeface="Georgia" panose="02040502050405020303" pitchFamily="18" charset="0"/>
                <a:ea typeface="Calibri" panose="020F0502020204030204" pitchFamily="34" charset="0"/>
                <a:cs typeface="Symbol" panose="05050102010706020507" pitchFamily="18" charset="2"/>
              </a:rPr>
              <a:t>Posting</a:t>
            </a:r>
            <a:r>
              <a:rPr lang="nl-NL" sz="3200" dirty="0">
                <a:effectLst/>
                <a:latin typeface="Georgia" panose="02040502050405020303" pitchFamily="18" charset="0"/>
                <a:ea typeface="Calibri" panose="020F0502020204030204" pitchFamily="34" charset="0"/>
                <a:cs typeface="Symbol" panose="05050102010706020507" pitchFamily="18" charset="2"/>
              </a:rPr>
              <a:t> or </a:t>
            </a:r>
            <a:r>
              <a:rPr lang="nl-NL" sz="3200" dirty="0" err="1">
                <a:effectLst/>
                <a:latin typeface="Georgia" panose="02040502050405020303" pitchFamily="18" charset="0"/>
                <a:ea typeface="Calibri" panose="020F0502020204030204" pitchFamily="34" charset="0"/>
                <a:cs typeface="Symbol" panose="05050102010706020507" pitchFamily="18" charset="2"/>
              </a:rPr>
              <a:t>hiring</a:t>
            </a:r>
            <a:r>
              <a:rPr lang="nl-NL" sz="3200" dirty="0">
                <a:effectLst/>
                <a:latin typeface="Georgia" panose="02040502050405020303" pitchFamily="18" charset="0"/>
                <a:ea typeface="Calibri" panose="020F0502020204030204" pitchFamily="34" charset="0"/>
                <a:cs typeface="Symbol" panose="05050102010706020507" pitchFamily="18" charset="2"/>
              </a:rPr>
              <a:t>-in </a:t>
            </a:r>
            <a:r>
              <a:rPr lang="nl-NL" sz="3200" dirty="0" err="1">
                <a:effectLst/>
                <a:latin typeface="Georgia" panose="02040502050405020303" pitchFamily="18" charset="0"/>
                <a:ea typeface="Calibri" panose="020F0502020204030204" pitchFamily="34" charset="0"/>
                <a:cs typeface="Symbol" panose="05050102010706020507" pitchFamily="18" charset="2"/>
              </a:rPr>
              <a:t>workers</a:t>
            </a:r>
            <a:r>
              <a:rPr lang="nl-NL" sz="3200" dirty="0">
                <a:effectLst/>
                <a:latin typeface="Georgia" panose="02040502050405020303" pitchFamily="18" charset="0"/>
                <a:ea typeface="Calibri" panose="020F0502020204030204" pitchFamily="34" charset="0"/>
                <a:cs typeface="Symbol" panose="05050102010706020507" pitchFamily="18" charset="2"/>
              </a:rPr>
              <a:t>?</a:t>
            </a:r>
          </a:p>
          <a:p>
            <a:pPr marL="571500" indent="-571500">
              <a:lnSpc>
                <a:spcPct val="107000"/>
              </a:lnSpc>
              <a:buFont typeface="Arial" panose="020B0604020202020204" pitchFamily="34" charset="0"/>
              <a:buChar char="•"/>
            </a:pPr>
            <a:r>
              <a:rPr lang="en-US" sz="3200" dirty="0">
                <a:effectLst/>
                <a:latin typeface="Georgia" panose="02040502050405020303" pitchFamily="18" charset="0"/>
                <a:ea typeface="Calibri" panose="020F0502020204030204" pitchFamily="34" charset="0"/>
                <a:cs typeface="Symbol" panose="05050102010706020507" pitchFamily="18" charset="2"/>
              </a:rPr>
              <a:t>Risk of abuse and circumvention by using temporary agency workers.</a:t>
            </a:r>
          </a:p>
          <a:p>
            <a:pPr marL="571500" indent="-571500">
              <a:lnSpc>
                <a:spcPct val="107000"/>
              </a:lnSpc>
              <a:buFont typeface="Arial" panose="020B0604020202020204" pitchFamily="34" charset="0"/>
              <a:buChar char="•"/>
            </a:pPr>
            <a:r>
              <a:rPr lang="en-US" sz="3200" dirty="0">
                <a:latin typeface="Georgia" panose="02040502050405020303" pitchFamily="18" charset="0"/>
                <a:ea typeface="Calibri" panose="020F0502020204030204" pitchFamily="34" charset="0"/>
                <a:cs typeface="Symbol" panose="05050102010706020507" pitchFamily="18" charset="2"/>
              </a:rPr>
              <a:t>Working alongside native workers and under the instruction of the user undertaking - Who is liable?</a:t>
            </a:r>
          </a:p>
          <a:p>
            <a:pPr marL="571500" indent="-571500">
              <a:lnSpc>
                <a:spcPct val="107000"/>
              </a:lnSpc>
              <a:buFont typeface="Arial" panose="020B0604020202020204" pitchFamily="34" charset="0"/>
              <a:buChar char="•"/>
            </a:pPr>
            <a:r>
              <a:rPr lang="en-US" sz="3200" dirty="0">
                <a:effectLst/>
                <a:latin typeface="Georgia" panose="02040502050405020303" pitchFamily="18" charset="0"/>
                <a:ea typeface="Calibri" panose="020F0502020204030204" pitchFamily="34" charset="0"/>
                <a:cs typeface="Symbol" panose="05050102010706020507" pitchFamily="18" charset="2"/>
              </a:rPr>
              <a:t>Subcontracting agreements in a genuine business relationship.</a:t>
            </a:r>
            <a:endParaRPr lang="nl-NL" sz="3200" dirty="0">
              <a:effectLst/>
              <a:latin typeface="Georgia" panose="02040502050405020303" pitchFamily="18"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2344000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extShape 1"/>
          <p:cNvSpPr txBox="1"/>
          <p:nvPr/>
        </p:nvSpPr>
        <p:spPr>
          <a:xfrm>
            <a:off x="431540" y="116632"/>
            <a:ext cx="8280920" cy="1013136"/>
          </a:xfrm>
          <a:prstGeom prst="rect">
            <a:avLst/>
          </a:prstGeo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dirty="0">
                <a:ln>
                  <a:noFill/>
                </a:ln>
                <a:solidFill>
                  <a:schemeClr val="accent4">
                    <a:lumMod val="75000"/>
                  </a:schemeClr>
                </a:solidFill>
                <a:effectLst/>
                <a:uLnTx/>
                <a:uFillTx/>
                <a:latin typeface="Georgia" panose="02040502050405020303" pitchFamily="18" charset="0"/>
                <a:ea typeface="Cambria" panose="02040503050406030204" pitchFamily="18" charset="0"/>
                <a:cs typeface="Arial" panose="020B0604020202020204" pitchFamily="34" charset="0"/>
              </a:rPr>
              <a:t>First </a:t>
            </a:r>
            <a:r>
              <a:rPr kumimoji="0" lang="nl-NL" sz="3200" b="0" i="0" u="none" strike="noStrike" kern="1200" cap="none" spc="0" normalizeH="0" baseline="0" dirty="0" err="1">
                <a:ln>
                  <a:noFill/>
                </a:ln>
                <a:solidFill>
                  <a:schemeClr val="accent4">
                    <a:lumMod val="75000"/>
                  </a:schemeClr>
                </a:solidFill>
                <a:effectLst/>
                <a:uLnTx/>
                <a:uFillTx/>
                <a:latin typeface="Georgia" panose="02040502050405020303" pitchFamily="18" charset="0"/>
                <a:ea typeface="Cambria" panose="02040503050406030204" pitchFamily="18" charset="0"/>
                <a:cs typeface="Arial" panose="020B0604020202020204" pitchFamily="34" charset="0"/>
              </a:rPr>
              <a:t>debates</a:t>
            </a:r>
            <a:r>
              <a:rPr kumimoji="0" lang="nl-NL" sz="3200" b="0" i="0" u="none" strike="noStrike" kern="1200" cap="none" spc="0" normalizeH="0" baseline="0" dirty="0">
                <a:ln>
                  <a:noFill/>
                </a:ln>
                <a:solidFill>
                  <a:schemeClr val="accent4">
                    <a:lumMod val="75000"/>
                  </a:schemeClr>
                </a:solidFill>
                <a:effectLst/>
                <a:uLnTx/>
                <a:uFillTx/>
                <a:latin typeface="Georgia" panose="02040502050405020303" pitchFamily="18" charset="0"/>
                <a:ea typeface="Cambria" panose="02040503050406030204" pitchFamily="18" charset="0"/>
                <a:cs typeface="Arial" panose="020B0604020202020204" pitchFamily="34" charset="0"/>
              </a:rPr>
              <a:t> at </a:t>
            </a:r>
            <a:r>
              <a:rPr kumimoji="0" lang="nl-NL" sz="3200" b="0" i="0" u="none" strike="noStrike" kern="1200" cap="none" spc="0" normalizeH="0" baseline="0" dirty="0" err="1">
                <a:ln>
                  <a:noFill/>
                </a:ln>
                <a:solidFill>
                  <a:schemeClr val="accent4">
                    <a:lumMod val="75000"/>
                  </a:schemeClr>
                </a:solidFill>
                <a:effectLst/>
                <a:uLnTx/>
                <a:uFillTx/>
                <a:latin typeface="Georgia" panose="02040502050405020303" pitchFamily="18" charset="0"/>
                <a:ea typeface="Cambria" panose="02040503050406030204" pitchFamily="18" charset="0"/>
                <a:cs typeface="Arial" panose="020B0604020202020204" pitchFamily="34" charset="0"/>
              </a:rPr>
              <a:t>the</a:t>
            </a:r>
            <a:r>
              <a:rPr kumimoji="0" lang="nl-NL" sz="3200" b="0" i="0" u="none" strike="noStrike" kern="1200" cap="none" spc="0" normalizeH="0" baseline="0" dirty="0">
                <a:ln>
                  <a:noFill/>
                </a:ln>
                <a:solidFill>
                  <a:schemeClr val="accent4">
                    <a:lumMod val="75000"/>
                  </a:schemeClr>
                </a:solidFill>
                <a:effectLst/>
                <a:uLnTx/>
                <a:uFillTx/>
                <a:latin typeface="Georgia" panose="02040502050405020303" pitchFamily="18" charset="0"/>
                <a:ea typeface="Cambria" panose="02040503050406030204" pitchFamily="18" charset="0"/>
                <a:cs typeface="Arial" panose="020B0604020202020204" pitchFamily="34" charset="0"/>
              </a:rPr>
              <a:t> start of </a:t>
            </a:r>
            <a:r>
              <a:rPr kumimoji="0" lang="nl-NL" sz="3200" b="0" i="0" u="none" strike="noStrike" kern="1200" cap="none" spc="0" normalizeH="0" baseline="0" dirty="0" err="1">
                <a:ln>
                  <a:noFill/>
                </a:ln>
                <a:solidFill>
                  <a:schemeClr val="accent4">
                    <a:lumMod val="75000"/>
                  </a:schemeClr>
                </a:solidFill>
                <a:effectLst/>
                <a:uLnTx/>
                <a:uFillTx/>
                <a:latin typeface="Georgia" panose="02040502050405020303" pitchFamily="18" charset="0"/>
                <a:ea typeface="Cambria" panose="02040503050406030204" pitchFamily="18" charset="0"/>
                <a:cs typeface="Arial" panose="020B0604020202020204" pitchFamily="34" charset="0"/>
              </a:rPr>
              <a:t>the</a:t>
            </a:r>
            <a:r>
              <a:rPr kumimoji="0" lang="nl-NL" sz="3200" b="0" i="0" u="none" strike="noStrike" kern="1200" cap="none" spc="0" normalizeH="0" baseline="0" dirty="0">
                <a:ln>
                  <a:noFill/>
                </a:ln>
                <a:solidFill>
                  <a:schemeClr val="accent4">
                    <a:lumMod val="75000"/>
                  </a:schemeClr>
                </a:solidFill>
                <a:effectLst/>
                <a:uLnTx/>
                <a:uFillTx/>
                <a:latin typeface="Georgia" panose="02040502050405020303" pitchFamily="18" charset="0"/>
                <a:ea typeface="Cambria" panose="02040503050406030204" pitchFamily="18" charset="0"/>
                <a:cs typeface="Arial" panose="020B0604020202020204" pitchFamily="34" charset="0"/>
              </a:rPr>
              <a:t> Single market</a:t>
            </a:r>
          </a:p>
        </p:txBody>
      </p:sp>
      <p:sp>
        <p:nvSpPr>
          <p:cNvPr id="81" name="TextShape 2"/>
          <p:cNvSpPr txBox="1"/>
          <p:nvPr/>
        </p:nvSpPr>
        <p:spPr>
          <a:xfrm>
            <a:off x="755576" y="1052736"/>
            <a:ext cx="7956884" cy="5616624"/>
          </a:xfrm>
          <a:prstGeom prst="rect">
            <a:avLst/>
          </a:prstGeom>
        </p:spPr>
        <p:txBody>
          <a:bodyPr/>
          <a:lstStyle/>
          <a:p>
            <a:pPr lvl="0">
              <a:defRPr/>
            </a:pP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Already</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in 1958,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providing</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services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with</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workers</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was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settled</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in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social</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security (Council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Regulation</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no 3,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article</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13). Later on,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Regulation</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1408/71 was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the</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main</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instrument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for</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the</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coordination</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of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social</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security. Art. 14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formulated</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the</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a:t>
            </a:r>
            <a:r>
              <a:rPr lang="nl-NL" sz="2800" dirty="0" err="1">
                <a:solidFill>
                  <a:srgbClr val="2F2B20"/>
                </a:solidFill>
                <a:latin typeface="Georgia" panose="02040502050405020303" pitchFamily="18" charset="0"/>
                <a:ea typeface="Cambria" panose="02040503050406030204" pitchFamily="18" charset="0"/>
                <a:cs typeface="Arial" panose="020B0604020202020204" pitchFamily="34" charset="0"/>
              </a:rPr>
              <a:t>exemption</a:t>
            </a:r>
            <a:r>
              <a:rPr lang="nl-NL" sz="2800" dirty="0">
                <a:solidFill>
                  <a:srgbClr val="2F2B20"/>
                </a:solidFill>
                <a:latin typeface="Georgia" panose="02040502050405020303" pitchFamily="18" charset="0"/>
                <a:ea typeface="Cambria" panose="02040503050406030204" pitchFamily="18" charset="0"/>
                <a:cs typeface="Arial" panose="020B0604020202020204" pitchFamily="34" charset="0"/>
              </a:rPr>
              <a:t>: </a:t>
            </a:r>
          </a:p>
          <a:p>
            <a:pPr marR="0" lvl="0" algn="l" defTabSz="914400" rtl="0" eaLnBrk="1" fontAlgn="auto" latinLnBrk="0" hangingPunct="1">
              <a:lnSpc>
                <a:spcPct val="100000"/>
              </a:lnSpc>
              <a:spcBef>
                <a:spcPts val="0"/>
              </a:spcBef>
              <a:spcAft>
                <a:spcPts val="0"/>
              </a:spcAft>
              <a:buClrTx/>
              <a:buSzTx/>
              <a:tabLst/>
              <a:defRPr/>
            </a:pPr>
            <a:r>
              <a:rPr lang="en-US" sz="2400" i="1" dirty="0">
                <a:solidFill>
                  <a:srgbClr val="2F2B20"/>
                </a:solidFill>
                <a:latin typeface="Georgia" panose="02040502050405020303" pitchFamily="18" charset="0"/>
                <a:ea typeface="Cambria" panose="02040503050406030204" pitchFamily="18" charset="0"/>
                <a:cs typeface="Arial" panose="020B0604020202020204" pitchFamily="34" charset="0"/>
              </a:rPr>
              <a:t>A worker employed in the territory of a Member State by an undertaking to which he is normally attached who is posted by that undertaking to the territory of another Member State to perform work there for that undertaking shall continue to be subject to the legislation of the first Member State, provided that the anticipated duration of that work does not exceed twelve months and that he is not sent to replace another worker who has completed his term of posting.</a:t>
            </a:r>
            <a:endParaRPr kumimoji="0" lang="nl-NL" sz="2400" b="0" i="1" u="none" strike="noStrike" kern="1200" cap="none" spc="0" normalizeH="0" baseline="0" noProof="0" dirty="0">
              <a:ln>
                <a:noFill/>
              </a:ln>
              <a:effectLst/>
              <a:uLnTx/>
              <a:uFillTx/>
              <a:latin typeface="Georgia" panose="02040502050405020303"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16570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extShape 1"/>
          <p:cNvSpPr txBox="1"/>
          <p:nvPr/>
        </p:nvSpPr>
        <p:spPr>
          <a:xfrm>
            <a:off x="1331640" y="332656"/>
            <a:ext cx="6480720" cy="1013136"/>
          </a:xfrm>
          <a:prstGeom prst="rect">
            <a:avLst/>
          </a:prstGeo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0" b="0" i="0" u="none" strike="noStrike" kern="1200" cap="none" spc="0" normalizeH="0" baseline="0" dirty="0">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The Single Market project</a:t>
            </a:r>
          </a:p>
        </p:txBody>
      </p:sp>
      <p:sp>
        <p:nvSpPr>
          <p:cNvPr id="81" name="TextShape 2"/>
          <p:cNvSpPr txBox="1"/>
          <p:nvPr/>
        </p:nvSpPr>
        <p:spPr>
          <a:xfrm>
            <a:off x="251520" y="1561816"/>
            <a:ext cx="8496944" cy="4891520"/>
          </a:xfrm>
          <a:prstGeom prst="rect">
            <a:avLst/>
          </a:prstGeom>
        </p:spPr>
        <p:txBody>
          <a:bodyPr/>
          <a:lstStyle/>
          <a:p>
            <a:pPr marR="0" lvl="0" algn="l" defTabSz="914400" rtl="0" eaLnBrk="1" fontAlgn="auto" latinLnBrk="0" hangingPunct="1">
              <a:lnSpc>
                <a:spcPct val="100000"/>
              </a:lnSpc>
              <a:spcBef>
                <a:spcPts val="0"/>
              </a:spcBef>
              <a:spcAft>
                <a:spcPts val="0"/>
              </a:spcAft>
              <a:buClrTx/>
              <a:buSzTx/>
              <a:tabLst/>
              <a:defRPr/>
            </a:pPr>
            <a:endParaRPr kumimoji="0" lang="nl-NL" sz="2600" b="0" i="0" u="none" strike="noStrike" kern="1200" cap="none" spc="0" normalizeH="0" baseline="0" noProof="0" dirty="0">
              <a:ln>
                <a:noFill/>
              </a:ln>
              <a:solidFill>
                <a:srgbClr val="2F2B20"/>
              </a:solidFill>
              <a:effectLst/>
              <a:uLnTx/>
              <a:uFillTx/>
              <a:latin typeface="Arial Narrow" panose="020B0606020202030204" pitchFamily="34" charset="0"/>
              <a:ea typeface="Cambria" panose="02040503050406030204" pitchFamily="18" charset="0"/>
              <a:cs typeface="Arial" panose="020B0604020202020204" pitchFamily="34" charset="0"/>
            </a:endParaRPr>
          </a:p>
        </p:txBody>
      </p:sp>
      <p:sp>
        <p:nvSpPr>
          <p:cNvPr id="3" name="TextBox 2">
            <a:extLst>
              <a:ext uri="{FF2B5EF4-FFF2-40B4-BE49-F238E27FC236}">
                <a16:creationId xmlns:a16="http://schemas.microsoft.com/office/drawing/2014/main" id="{95A50893-4A79-9742-04CF-E8C7F5EBF337}"/>
              </a:ext>
            </a:extLst>
          </p:cNvPr>
          <p:cNvSpPr txBox="1"/>
          <p:nvPr/>
        </p:nvSpPr>
        <p:spPr>
          <a:xfrm>
            <a:off x="683568" y="1440719"/>
            <a:ext cx="7776864" cy="5133713"/>
          </a:xfrm>
          <a:prstGeom prst="rect">
            <a:avLst/>
          </a:prstGeom>
          <a:noFill/>
        </p:spPr>
        <p:txBody>
          <a:bodyPr wrap="square">
            <a:spAutoFit/>
          </a:bodyPr>
          <a:lstStyle/>
          <a:p>
            <a:pPr eaLnBrk="1" hangingPunct="1">
              <a:lnSpc>
                <a:spcPct val="90000"/>
              </a:lnSpc>
            </a:pPr>
            <a:r>
              <a:rPr lang="en-GB" altLang="nl-NL" sz="2800" dirty="0">
                <a:latin typeface="Georgia" panose="02040502050405020303" pitchFamily="18" charset="0"/>
              </a:rPr>
              <a:t>Single European Act (SEA – 1986/87) introduced the 4 freedoms: free movement of capital, persons, goods and services</a:t>
            </a:r>
          </a:p>
          <a:p>
            <a:pPr eaLnBrk="1" hangingPunct="1">
              <a:lnSpc>
                <a:spcPct val="90000"/>
              </a:lnSpc>
            </a:pPr>
            <a:endParaRPr lang="en-GB" altLang="nl-NL" sz="2800" dirty="0">
              <a:latin typeface="Georgia" panose="02040502050405020303" pitchFamily="18" charset="0"/>
            </a:endParaRPr>
          </a:p>
          <a:p>
            <a:pPr eaLnBrk="1" hangingPunct="1">
              <a:lnSpc>
                <a:spcPct val="90000"/>
              </a:lnSpc>
            </a:pPr>
            <a:r>
              <a:rPr lang="en-GB" altLang="nl-NL" sz="2800" dirty="0">
                <a:latin typeface="Georgia" panose="02040502050405020303" pitchFamily="18" charset="0"/>
              </a:rPr>
              <a:t>White paper led to an action program with flanking social policy measures, drafted in the late 1980s and early 1990s.</a:t>
            </a:r>
          </a:p>
          <a:p>
            <a:pPr eaLnBrk="1" hangingPunct="1">
              <a:lnSpc>
                <a:spcPct val="90000"/>
              </a:lnSpc>
            </a:pPr>
            <a:endParaRPr lang="en-GB" altLang="nl-NL" sz="2800" dirty="0">
              <a:latin typeface="Georgia" panose="02040502050405020303" pitchFamily="18" charset="0"/>
            </a:endParaRPr>
          </a:p>
          <a:p>
            <a:pPr>
              <a:lnSpc>
                <a:spcPct val="90000"/>
              </a:lnSpc>
            </a:pPr>
            <a:r>
              <a:rPr lang="en-GB" altLang="nl-NL" sz="2800" dirty="0">
                <a:latin typeface="Georgia" panose="02040502050405020303" pitchFamily="18" charset="0"/>
              </a:rPr>
              <a:t>European Economic Community (12 Member States) renamed European Union. Austria, Finland and Sweden joined in 1995. In 2004 and 2007 a major enlargement with among others CEE-countries took place.</a:t>
            </a:r>
          </a:p>
        </p:txBody>
      </p:sp>
    </p:spTree>
    <p:extLst>
      <p:ext uri="{BB962C8B-B14F-4D97-AF65-F5344CB8AC3E}">
        <p14:creationId xmlns:p14="http://schemas.microsoft.com/office/powerpoint/2010/main" val="3033166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extShape 1"/>
          <p:cNvSpPr txBox="1"/>
          <p:nvPr/>
        </p:nvSpPr>
        <p:spPr>
          <a:xfrm>
            <a:off x="611560" y="332656"/>
            <a:ext cx="8136904" cy="1013136"/>
          </a:xfrm>
          <a:prstGeom prst="rect">
            <a:avLst/>
          </a:prstGeo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600" b="0" i="0" u="none" strike="noStrike" kern="1200" cap="none" spc="0" normalizeH="0" baseline="0" dirty="0" err="1">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Posting</a:t>
            </a:r>
            <a:r>
              <a:rPr kumimoji="0" lang="nl-NL" sz="3600" b="0" i="0" u="none" strike="noStrike" kern="1200" cap="none" spc="0" normalizeH="0" baseline="0" dirty="0">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 </a:t>
            </a:r>
            <a:r>
              <a:rPr kumimoji="0" lang="nl-NL" sz="3600" b="0" i="0" u="none" strike="noStrike" kern="1200" cap="none" spc="0" normalizeH="0" baseline="0" dirty="0" err="1">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defined</a:t>
            </a:r>
            <a:r>
              <a:rPr kumimoji="0" lang="nl-NL" sz="3600" b="0" i="0" u="none" strike="noStrike" kern="1200" cap="none" spc="0" normalizeH="0" baseline="0" dirty="0">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 in Directive 96/71/EC </a:t>
            </a:r>
          </a:p>
        </p:txBody>
      </p:sp>
      <p:sp>
        <p:nvSpPr>
          <p:cNvPr id="81" name="TextShape 2"/>
          <p:cNvSpPr txBox="1"/>
          <p:nvPr/>
        </p:nvSpPr>
        <p:spPr>
          <a:xfrm>
            <a:off x="251520" y="1561816"/>
            <a:ext cx="8496944" cy="4891520"/>
          </a:xfrm>
          <a:prstGeom prst="rect">
            <a:avLst/>
          </a:prstGeom>
        </p:spPr>
        <p:txBody>
          <a:bodyPr/>
          <a:lstStyle/>
          <a:p>
            <a:pPr marR="0" lvl="0" algn="l" defTabSz="914400" rtl="0" eaLnBrk="1" fontAlgn="auto" latinLnBrk="0" hangingPunct="1">
              <a:lnSpc>
                <a:spcPct val="100000"/>
              </a:lnSpc>
              <a:spcBef>
                <a:spcPts val="0"/>
              </a:spcBef>
              <a:spcAft>
                <a:spcPts val="0"/>
              </a:spcAft>
              <a:buClrTx/>
              <a:buSzTx/>
              <a:tabLst/>
              <a:defRPr/>
            </a:pPr>
            <a:endParaRPr kumimoji="0" lang="nl-NL" sz="2600" b="0" i="0" u="none" strike="noStrike" kern="1200" cap="none" spc="0" normalizeH="0" baseline="0" noProof="0" dirty="0">
              <a:ln>
                <a:noFill/>
              </a:ln>
              <a:solidFill>
                <a:srgbClr val="2F2B20"/>
              </a:solidFill>
              <a:effectLst/>
              <a:uLnTx/>
              <a:uFillTx/>
              <a:latin typeface="Arial Narrow" panose="020B0606020202030204" pitchFamily="34" charset="0"/>
              <a:ea typeface="Cambria" panose="02040503050406030204" pitchFamily="18" charset="0"/>
              <a:cs typeface="Arial" panose="020B0604020202020204" pitchFamily="34" charset="0"/>
            </a:endParaRPr>
          </a:p>
        </p:txBody>
      </p:sp>
      <p:sp>
        <p:nvSpPr>
          <p:cNvPr id="3" name="TextBox 2">
            <a:extLst>
              <a:ext uri="{FF2B5EF4-FFF2-40B4-BE49-F238E27FC236}">
                <a16:creationId xmlns:a16="http://schemas.microsoft.com/office/drawing/2014/main" id="{95A50893-4A79-9742-04CF-E8C7F5EBF337}"/>
              </a:ext>
            </a:extLst>
          </p:cNvPr>
          <p:cNvSpPr txBox="1"/>
          <p:nvPr/>
        </p:nvSpPr>
        <p:spPr>
          <a:xfrm>
            <a:off x="1043608" y="1844824"/>
            <a:ext cx="7056784" cy="3970318"/>
          </a:xfrm>
          <a:prstGeom prst="rect">
            <a:avLst/>
          </a:prstGeom>
          <a:noFill/>
        </p:spPr>
        <p:txBody>
          <a:bodyPr wrap="square">
            <a:spAutoFit/>
          </a:bodyPr>
          <a:lstStyle/>
          <a:p>
            <a:pPr eaLnBrk="1" hangingPunct="1">
              <a:lnSpc>
                <a:spcPct val="90000"/>
              </a:lnSpc>
            </a:pPr>
            <a:r>
              <a:rPr lang="en-GB" altLang="nl-NL" sz="2800" dirty="0">
                <a:latin typeface="Georgia" panose="02040502050405020303" pitchFamily="18" charset="0"/>
              </a:rPr>
              <a:t>The existence of a </a:t>
            </a:r>
            <a:r>
              <a:rPr lang="en-GB" altLang="nl-NL" sz="2800" b="1" i="1" dirty="0">
                <a:latin typeface="Georgia" panose="02040502050405020303" pitchFamily="18" charset="0"/>
              </a:rPr>
              <a:t>labour contract</a:t>
            </a:r>
            <a:r>
              <a:rPr lang="en-GB" altLang="nl-NL" sz="2800" dirty="0">
                <a:latin typeface="Georgia" panose="02040502050405020303" pitchFamily="18" charset="0"/>
              </a:rPr>
              <a:t> in the home country (</a:t>
            </a:r>
            <a:r>
              <a:rPr lang="en-GB" altLang="nl-NL" sz="2800" b="1" i="1" dirty="0">
                <a:latin typeface="Georgia" panose="02040502050405020303" pitchFamily="18" charset="0"/>
              </a:rPr>
              <a:t>before and after</a:t>
            </a:r>
            <a:r>
              <a:rPr lang="en-GB" altLang="nl-NL" sz="2800" dirty="0">
                <a:latin typeface="Georgia" panose="02040502050405020303" pitchFamily="18" charset="0"/>
              </a:rPr>
              <a:t>).</a:t>
            </a:r>
          </a:p>
          <a:p>
            <a:pPr eaLnBrk="1" hangingPunct="1">
              <a:lnSpc>
                <a:spcPct val="90000"/>
              </a:lnSpc>
            </a:pPr>
            <a:endParaRPr lang="en-GB" altLang="nl-NL" sz="2800" dirty="0">
              <a:latin typeface="Georgia" panose="02040502050405020303" pitchFamily="18" charset="0"/>
            </a:endParaRPr>
          </a:p>
          <a:p>
            <a:pPr eaLnBrk="1" hangingPunct="1">
              <a:lnSpc>
                <a:spcPct val="90000"/>
              </a:lnSpc>
            </a:pPr>
            <a:r>
              <a:rPr lang="en-GB" altLang="nl-NL" sz="2800" dirty="0">
                <a:latin typeface="Georgia" panose="02040502050405020303" pitchFamily="18" charset="0"/>
              </a:rPr>
              <a:t>A </a:t>
            </a:r>
            <a:r>
              <a:rPr lang="en-GB" altLang="nl-NL" sz="2800" b="1" i="1" dirty="0">
                <a:latin typeface="Georgia" panose="02040502050405020303" pitchFamily="18" charset="0"/>
              </a:rPr>
              <a:t>genuine company</a:t>
            </a:r>
            <a:r>
              <a:rPr lang="en-GB" altLang="nl-NL" sz="2800" dirty="0">
                <a:latin typeface="Georgia" panose="02040502050405020303" pitchFamily="18" charset="0"/>
              </a:rPr>
              <a:t> that has signed a contract for the </a:t>
            </a:r>
            <a:r>
              <a:rPr lang="en-GB" altLang="nl-NL" sz="2800" b="1" i="1" dirty="0">
                <a:latin typeface="Georgia" panose="02040502050405020303" pitchFamily="18" charset="0"/>
              </a:rPr>
              <a:t>temporary provision</a:t>
            </a:r>
            <a:r>
              <a:rPr lang="en-GB" altLang="nl-NL" sz="2800" dirty="0">
                <a:latin typeface="Georgia" panose="02040502050405020303" pitchFamily="18" charset="0"/>
              </a:rPr>
              <a:t> </a:t>
            </a:r>
            <a:r>
              <a:rPr lang="en-GB" altLang="nl-NL" sz="2800" b="1" i="1" dirty="0">
                <a:latin typeface="Georgia" panose="02040502050405020303" pitchFamily="18" charset="0"/>
              </a:rPr>
              <a:t>of services</a:t>
            </a:r>
            <a:r>
              <a:rPr lang="en-GB" altLang="nl-NL" sz="2800" dirty="0">
                <a:latin typeface="Georgia" panose="02040502050405020303" pitchFamily="18" charset="0"/>
              </a:rPr>
              <a:t> in the host country.</a:t>
            </a:r>
          </a:p>
          <a:p>
            <a:pPr eaLnBrk="1" hangingPunct="1">
              <a:lnSpc>
                <a:spcPct val="90000"/>
              </a:lnSpc>
            </a:pPr>
            <a:endParaRPr lang="en-GB" altLang="nl-NL" sz="2800" dirty="0">
              <a:latin typeface="Georgia" panose="02040502050405020303" pitchFamily="18" charset="0"/>
            </a:endParaRPr>
          </a:p>
          <a:p>
            <a:pPr eaLnBrk="1" hangingPunct="1">
              <a:lnSpc>
                <a:spcPct val="90000"/>
              </a:lnSpc>
            </a:pPr>
            <a:r>
              <a:rPr lang="en-GB" altLang="nl-NL" sz="2800" dirty="0">
                <a:latin typeface="Georgia" panose="02040502050405020303" pitchFamily="18" charset="0"/>
              </a:rPr>
              <a:t>Posted workers pursue </a:t>
            </a:r>
            <a:r>
              <a:rPr lang="en-GB" altLang="nl-NL" sz="2800" b="1" i="1" dirty="0">
                <a:latin typeface="Georgia" panose="02040502050405020303" pitchFamily="18" charset="0"/>
              </a:rPr>
              <a:t>subordinated </a:t>
            </a:r>
            <a:r>
              <a:rPr lang="en-GB" altLang="nl-NL" sz="2800" dirty="0">
                <a:latin typeface="Georgia" panose="02040502050405020303" pitchFamily="18" charset="0"/>
              </a:rPr>
              <a:t>work under the </a:t>
            </a:r>
            <a:r>
              <a:rPr lang="en-GB" altLang="nl-NL" sz="2800" b="1" i="1" dirty="0">
                <a:latin typeface="Georgia" panose="02040502050405020303" pitchFamily="18" charset="0"/>
              </a:rPr>
              <a:t>control of the posting undertaking</a:t>
            </a:r>
            <a:r>
              <a:rPr lang="en-GB" altLang="nl-NL" sz="2800" dirty="0">
                <a:latin typeface="Georgia" panose="02040502050405020303" pitchFamily="18" charset="0"/>
              </a:rPr>
              <a:t>.</a:t>
            </a:r>
            <a:endParaRPr lang="nl-NL" altLang="nl-NL" sz="2800" dirty="0">
              <a:latin typeface="Georgia" panose="02040502050405020303" pitchFamily="18" charset="0"/>
            </a:endParaRPr>
          </a:p>
        </p:txBody>
      </p:sp>
    </p:spTree>
    <p:extLst>
      <p:ext uri="{BB962C8B-B14F-4D97-AF65-F5344CB8AC3E}">
        <p14:creationId xmlns:p14="http://schemas.microsoft.com/office/powerpoint/2010/main" val="2799023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extShape 1"/>
          <p:cNvSpPr txBox="1"/>
          <p:nvPr/>
        </p:nvSpPr>
        <p:spPr>
          <a:xfrm>
            <a:off x="1436257" y="84316"/>
            <a:ext cx="6345460" cy="1013136"/>
          </a:xfrm>
          <a:prstGeom prst="rect">
            <a:avLst/>
          </a:prstGeom>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0" b="0" i="0" u="none" strike="noStrike" kern="1200" cap="none" spc="0" normalizeH="0" baseline="0" noProof="0" dirty="0" err="1">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Some</a:t>
            </a:r>
            <a:r>
              <a:rPr kumimoji="0" lang="nl-NL" sz="4000" b="0" i="0" u="none" strike="noStrike" kern="1200" cap="none" spc="0" normalizeH="0" baseline="0" noProof="0" dirty="0">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 </a:t>
            </a:r>
            <a:r>
              <a:rPr kumimoji="0" lang="nl-NL" sz="4000" b="0" i="0" u="none" strike="noStrike" kern="1200" cap="none" spc="0" normalizeH="0" baseline="0" noProof="0" dirty="0" err="1">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additional</a:t>
            </a:r>
            <a:r>
              <a:rPr kumimoji="0" lang="nl-NL" sz="4000" b="0" i="0" u="none" strike="noStrike" kern="1200" cap="none" spc="0" normalizeH="0" baseline="0" noProof="0" dirty="0">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 </a:t>
            </a:r>
            <a:r>
              <a:rPr kumimoji="0" lang="nl-NL" sz="4000" b="0" i="0" u="none" strike="noStrike" kern="1200" cap="none" spc="0" normalizeH="0" baseline="0" noProof="0" dirty="0" err="1">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rPr>
              <a:t>conditions</a:t>
            </a:r>
            <a:endParaRPr kumimoji="0" sz="4000" b="0" i="0" u="none" strike="noStrike" kern="1200" cap="none" spc="0" normalizeH="0" baseline="0" noProof="0" dirty="0">
              <a:ln>
                <a:noFill/>
              </a:ln>
              <a:solidFill>
                <a:srgbClr val="FFC000">
                  <a:lumMod val="75000"/>
                </a:srgbClr>
              </a:solidFill>
              <a:effectLst/>
              <a:uLnTx/>
              <a:uFillTx/>
              <a:latin typeface="Georgia" panose="02040502050405020303" pitchFamily="18" charset="0"/>
              <a:ea typeface="Cambria" panose="02040503050406030204" pitchFamily="18" charset="0"/>
              <a:cs typeface="Arial" panose="020B0604020202020204" pitchFamily="34" charset="0"/>
            </a:endParaRPr>
          </a:p>
        </p:txBody>
      </p:sp>
      <p:sp>
        <p:nvSpPr>
          <p:cNvPr id="81" name="TextShape 2"/>
          <p:cNvSpPr txBox="1"/>
          <p:nvPr/>
        </p:nvSpPr>
        <p:spPr>
          <a:xfrm>
            <a:off x="253488" y="1196752"/>
            <a:ext cx="8710999" cy="5256584"/>
          </a:xfrm>
          <a:prstGeom prst="rect">
            <a:avLst/>
          </a:prstGeom>
        </p:spPr>
        <p:txBody>
          <a:bodyPr/>
          <a:lstStyle/>
          <a:p>
            <a:pPr marR="0" lvl="0" algn="l" defTabSz="914400" rtl="0" eaLnBrk="1" fontAlgn="auto" latinLnBrk="0" hangingPunct="1">
              <a:lnSpc>
                <a:spcPct val="100000"/>
              </a:lnSpc>
              <a:spcBef>
                <a:spcPts val="0"/>
              </a:spcBef>
              <a:spcAft>
                <a:spcPts val="0"/>
              </a:spcAft>
              <a:buClrTx/>
              <a:buSzTx/>
              <a:tabLst/>
              <a:defRPr/>
            </a:pPr>
            <a:endParaRPr kumimoji="0" lang="nl-NL" sz="2600" b="0" i="0" u="none" strike="noStrike" kern="1200" cap="none" spc="0" normalizeH="0" baseline="0" noProof="0" dirty="0">
              <a:ln>
                <a:noFill/>
              </a:ln>
              <a:solidFill>
                <a:srgbClr val="2F2B20"/>
              </a:solidFill>
              <a:effectLst/>
              <a:uLnTx/>
              <a:uFillTx/>
              <a:latin typeface="Arial Narrow" panose="020B0606020202030204" pitchFamily="34" charset="0"/>
              <a:ea typeface="Cambria" panose="02040503050406030204" pitchFamily="18" charset="0"/>
              <a:cs typeface="Arial" panose="020B0604020202020204" pitchFamily="34" charset="0"/>
            </a:endParaRPr>
          </a:p>
        </p:txBody>
      </p:sp>
      <p:sp>
        <p:nvSpPr>
          <p:cNvPr id="3" name="TextBox 2">
            <a:extLst>
              <a:ext uri="{FF2B5EF4-FFF2-40B4-BE49-F238E27FC236}">
                <a16:creationId xmlns:a16="http://schemas.microsoft.com/office/drawing/2014/main" id="{F32EA624-A641-1DA7-D665-59B6B930119D}"/>
              </a:ext>
            </a:extLst>
          </p:cNvPr>
          <p:cNvSpPr txBox="1"/>
          <p:nvPr/>
        </p:nvSpPr>
        <p:spPr>
          <a:xfrm>
            <a:off x="323528" y="1196752"/>
            <a:ext cx="8566984" cy="5130956"/>
          </a:xfrm>
          <a:prstGeom prst="rect">
            <a:avLst/>
          </a:prstGeom>
          <a:noFill/>
        </p:spPr>
        <p:txBody>
          <a:bodyPr wrap="square">
            <a:spAutoFit/>
          </a:bodyPr>
          <a:lstStyle/>
          <a:p>
            <a:pPr marL="457200" lvl="0" indent="-457200">
              <a:lnSpc>
                <a:spcPct val="107000"/>
              </a:lnSpc>
              <a:buFontTx/>
              <a:buChar char="-"/>
            </a:pPr>
            <a:r>
              <a:rPr lang="en-US" sz="2800" dirty="0">
                <a:latin typeface="Georgia" panose="02040502050405020303" pitchFamily="18" charset="0"/>
                <a:ea typeface="Calibri" panose="020F0502020204030204" pitchFamily="34" charset="0"/>
                <a:cs typeface="Symbol" panose="05050102010706020507" pitchFamily="18" charset="2"/>
              </a:rPr>
              <a:t>Temporary works agencies that hire out a worker to a user undertaking established or operating in the territory of a Member State, fall under the PWD provided there is </a:t>
            </a:r>
            <a:r>
              <a:rPr lang="en-US" sz="2800" b="1" i="1" dirty="0">
                <a:latin typeface="Georgia" panose="02040502050405020303" pitchFamily="18" charset="0"/>
                <a:ea typeface="Calibri" panose="020F0502020204030204" pitchFamily="34" charset="0"/>
                <a:cs typeface="Symbol" panose="05050102010706020507" pitchFamily="18" charset="2"/>
              </a:rPr>
              <a:t>an employment relationship</a:t>
            </a:r>
            <a:r>
              <a:rPr lang="en-US" sz="2800" dirty="0">
                <a:latin typeface="Georgia" panose="02040502050405020303" pitchFamily="18" charset="0"/>
                <a:ea typeface="Calibri" panose="020F0502020204030204" pitchFamily="34" charset="0"/>
                <a:cs typeface="Symbol" panose="05050102010706020507" pitchFamily="18" charset="2"/>
              </a:rPr>
              <a:t> between the temporary employment undertaking or placement agency and the worker </a:t>
            </a:r>
            <a:r>
              <a:rPr lang="en-US" sz="2800" b="1" i="1" dirty="0">
                <a:latin typeface="Georgia" panose="02040502050405020303" pitchFamily="18" charset="0"/>
                <a:ea typeface="Calibri" panose="020F0502020204030204" pitchFamily="34" charset="0"/>
                <a:cs typeface="Symbol" panose="05050102010706020507" pitchFamily="18" charset="2"/>
              </a:rPr>
              <a:t>during the period of posting</a:t>
            </a:r>
            <a:r>
              <a:rPr lang="en-US" sz="2800" dirty="0">
                <a:latin typeface="Georgia" panose="02040502050405020303" pitchFamily="18" charset="0"/>
                <a:ea typeface="Calibri" panose="020F0502020204030204" pitchFamily="34" charset="0"/>
                <a:cs typeface="Symbol" panose="05050102010706020507" pitchFamily="18" charset="2"/>
              </a:rPr>
              <a:t>.</a:t>
            </a:r>
          </a:p>
          <a:p>
            <a:pPr marL="457200" lvl="0" indent="-457200">
              <a:lnSpc>
                <a:spcPct val="107000"/>
              </a:lnSpc>
              <a:buFontTx/>
              <a:buChar char="-"/>
            </a:pPr>
            <a:r>
              <a:rPr lang="nl-NL" sz="2800" dirty="0">
                <a:effectLst/>
                <a:latin typeface="Georgia" panose="02040502050405020303" pitchFamily="18" charset="0"/>
                <a:ea typeface="Calibri" panose="020F0502020204030204" pitchFamily="34" charset="0"/>
                <a:cs typeface="Symbol" panose="05050102010706020507" pitchFamily="18" charset="2"/>
              </a:rPr>
              <a:t>The </a:t>
            </a:r>
            <a:r>
              <a:rPr lang="nl-NL" sz="2800" dirty="0" err="1">
                <a:effectLst/>
                <a:latin typeface="Georgia" panose="02040502050405020303" pitchFamily="18" charset="0"/>
                <a:ea typeface="Calibri" panose="020F0502020204030204" pitchFamily="34" charset="0"/>
                <a:cs typeface="Symbol" panose="05050102010706020507" pitchFamily="18" charset="2"/>
              </a:rPr>
              <a:t>notion</a:t>
            </a:r>
            <a:r>
              <a:rPr lang="nl-NL" sz="2800" dirty="0">
                <a:effectLst/>
                <a:latin typeface="Georgia" panose="02040502050405020303" pitchFamily="18" charset="0"/>
                <a:ea typeface="Calibri" panose="020F0502020204030204" pitchFamily="34" charset="0"/>
                <a:cs typeface="Symbol" panose="05050102010706020507" pitchFamily="18" charset="2"/>
              </a:rPr>
              <a:t> of </a:t>
            </a:r>
            <a:r>
              <a:rPr lang="nl-NL" sz="2800" b="1" i="1" dirty="0" err="1">
                <a:effectLst/>
                <a:latin typeface="Georgia" panose="02040502050405020303" pitchFamily="18" charset="0"/>
                <a:ea typeface="Calibri" panose="020F0502020204030204" pitchFamily="34" charset="0"/>
                <a:cs typeface="Symbol" panose="05050102010706020507" pitchFamily="18" charset="2"/>
              </a:rPr>
              <a:t>substance</a:t>
            </a:r>
            <a:r>
              <a:rPr lang="nl-NL" sz="2800" dirty="0">
                <a:effectLst/>
                <a:latin typeface="Georgia" panose="02040502050405020303" pitchFamily="18" charset="0"/>
                <a:ea typeface="Calibri" panose="020F0502020204030204" pitchFamily="34" charset="0"/>
                <a:cs typeface="Symbol" panose="05050102010706020507" pitchFamily="18" charset="2"/>
              </a:rPr>
              <a:t>.</a:t>
            </a:r>
          </a:p>
          <a:p>
            <a:pPr marL="457200" lvl="0" indent="-457200">
              <a:lnSpc>
                <a:spcPct val="107000"/>
              </a:lnSpc>
              <a:buFontTx/>
              <a:buChar char="-"/>
            </a:pPr>
            <a:r>
              <a:rPr lang="nl-NL" sz="2800" dirty="0" err="1">
                <a:effectLst/>
                <a:latin typeface="Georgia" panose="02040502050405020303" pitchFamily="18" charset="0"/>
                <a:ea typeface="Calibri" panose="020F0502020204030204" pitchFamily="34" charset="0"/>
                <a:cs typeface="Symbol" panose="05050102010706020507" pitchFamily="18" charset="2"/>
              </a:rPr>
              <a:t>Requirements</a:t>
            </a:r>
            <a:r>
              <a:rPr lang="nl-NL" sz="2800" dirty="0">
                <a:effectLst/>
                <a:latin typeface="Georgia" panose="02040502050405020303" pitchFamily="18" charset="0"/>
                <a:ea typeface="Calibri" panose="020F0502020204030204" pitchFamily="34" charset="0"/>
                <a:cs typeface="Symbol" panose="05050102010706020507" pitchFamily="18" charset="2"/>
              </a:rPr>
              <a:t> </a:t>
            </a:r>
            <a:r>
              <a:rPr lang="nl-NL" sz="2800" dirty="0" err="1">
                <a:effectLst/>
                <a:latin typeface="Georgia" panose="02040502050405020303" pitchFamily="18" charset="0"/>
                <a:ea typeface="Calibri" panose="020F0502020204030204" pitchFamily="34" charset="0"/>
                <a:cs typeface="Symbol" panose="05050102010706020507" pitchFamily="18" charset="2"/>
              </a:rPr>
              <a:t>for</a:t>
            </a:r>
            <a:r>
              <a:rPr lang="nl-NL" sz="2800" dirty="0">
                <a:effectLst/>
                <a:latin typeface="Georgia" panose="02040502050405020303" pitchFamily="18" charset="0"/>
                <a:ea typeface="Calibri" panose="020F0502020204030204" pitchFamily="34" charset="0"/>
                <a:cs typeface="Symbol" panose="05050102010706020507" pitchFamily="18" charset="2"/>
              </a:rPr>
              <a:t> </a:t>
            </a:r>
            <a:r>
              <a:rPr lang="nl-NL" sz="2800" b="1" i="1" dirty="0">
                <a:effectLst/>
                <a:latin typeface="Georgia" panose="02040502050405020303" pitchFamily="18" charset="0"/>
                <a:ea typeface="Calibri" panose="020F0502020204030204" pitchFamily="34" charset="0"/>
                <a:cs typeface="Symbol" panose="05050102010706020507" pitchFamily="18" charset="2"/>
              </a:rPr>
              <a:t>prior </a:t>
            </a:r>
            <a:r>
              <a:rPr lang="nl-NL" sz="2800" b="1" i="1" dirty="0" err="1">
                <a:effectLst/>
                <a:latin typeface="Georgia" panose="02040502050405020303" pitchFamily="18" charset="0"/>
                <a:ea typeface="Calibri" panose="020F0502020204030204" pitchFamily="34" charset="0"/>
                <a:cs typeface="Symbol" panose="05050102010706020507" pitchFamily="18" charset="2"/>
              </a:rPr>
              <a:t>registration</a:t>
            </a:r>
            <a:r>
              <a:rPr lang="nl-NL" sz="2800" dirty="0">
                <a:effectLst/>
                <a:latin typeface="Georgia" panose="02040502050405020303" pitchFamily="18" charset="0"/>
                <a:ea typeface="Calibri" panose="020F0502020204030204" pitchFamily="34" charset="0"/>
                <a:cs typeface="Symbol" panose="05050102010706020507" pitchFamily="18" charset="2"/>
              </a:rPr>
              <a:t>.</a:t>
            </a:r>
          </a:p>
          <a:p>
            <a:pPr marL="457200" lvl="0" indent="-457200">
              <a:lnSpc>
                <a:spcPct val="107000"/>
              </a:lnSpc>
              <a:buFontTx/>
              <a:buChar char="-"/>
            </a:pPr>
            <a:r>
              <a:rPr lang="en-US" sz="2800" b="1" i="1" dirty="0">
                <a:latin typeface="Georgia" panose="02040502050405020303" pitchFamily="18" charset="0"/>
                <a:ea typeface="Calibri" panose="020F0502020204030204" pitchFamily="34" charset="0"/>
                <a:cs typeface="Symbol" panose="05050102010706020507" pitchFamily="18" charset="2"/>
              </a:rPr>
              <a:t>No </a:t>
            </a:r>
            <a:r>
              <a:rPr lang="en-US" sz="2800" b="1" i="1" dirty="0">
                <a:effectLst/>
                <a:latin typeface="Georgia" panose="02040502050405020303" pitchFamily="18" charset="0"/>
                <a:ea typeface="Calibri" panose="020F0502020204030204" pitchFamily="34" charset="0"/>
                <a:cs typeface="Symbol" panose="05050102010706020507" pitchFamily="18" charset="2"/>
              </a:rPr>
              <a:t>deductions </a:t>
            </a:r>
            <a:r>
              <a:rPr lang="en-US" sz="2800" dirty="0">
                <a:effectLst/>
                <a:latin typeface="Georgia" panose="02040502050405020303" pitchFamily="18" charset="0"/>
                <a:ea typeface="Calibri" panose="020F0502020204030204" pitchFamily="34" charset="0"/>
                <a:cs typeface="Symbol" panose="05050102010706020507" pitchFamily="18" charset="2"/>
              </a:rPr>
              <a:t>for ‘utility/accommodation charges’ are allowed.</a:t>
            </a:r>
            <a:endParaRPr lang="nl-NL" sz="2800" dirty="0">
              <a:effectLst/>
              <a:latin typeface="Arial Narrow" panose="020B0606020202030204" pitchFamily="34"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1390220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6511" y="188640"/>
            <a:ext cx="8316924" cy="828010"/>
          </a:xfrm>
        </p:spPr>
        <p:txBody>
          <a:bodyPr>
            <a:normAutofit fontScale="90000"/>
          </a:bodyPr>
          <a:lstStyle/>
          <a:p>
            <a:pPr eaLnBrk="1" hangingPunct="1"/>
            <a:r>
              <a:rPr lang="nl-NL" altLang="en-US" sz="4400" kern="1200" dirty="0" err="1">
                <a:solidFill>
                  <a:schemeClr val="accent4">
                    <a:lumMod val="75000"/>
                  </a:schemeClr>
                </a:solidFill>
                <a:latin typeface="Georgia" panose="02040502050405020303" pitchFamily="18" charset="0"/>
                <a:ea typeface="+mn-ea"/>
                <a:cs typeface="+mn-cs"/>
              </a:rPr>
              <a:t>Why</a:t>
            </a:r>
            <a:r>
              <a:rPr lang="nl-NL" altLang="en-US" sz="4400" kern="1200" dirty="0">
                <a:solidFill>
                  <a:schemeClr val="accent4">
                    <a:lumMod val="75000"/>
                  </a:schemeClr>
                </a:solidFill>
                <a:latin typeface="Georgia" panose="02040502050405020303" pitchFamily="18" charset="0"/>
                <a:ea typeface="+mn-ea"/>
                <a:cs typeface="+mn-cs"/>
              </a:rPr>
              <a:t> </a:t>
            </a:r>
            <a:r>
              <a:rPr lang="nl-NL" altLang="en-US" sz="4400" kern="1200" dirty="0" err="1">
                <a:solidFill>
                  <a:schemeClr val="accent4">
                    <a:lumMod val="75000"/>
                  </a:schemeClr>
                </a:solidFill>
                <a:latin typeface="Georgia" panose="02040502050405020303" pitchFamily="18" charset="0"/>
                <a:ea typeface="+mn-ea"/>
                <a:cs typeface="+mn-cs"/>
              </a:rPr>
              <a:t>were</a:t>
            </a:r>
            <a:r>
              <a:rPr lang="nl-NL" altLang="en-US" sz="4400" kern="1200" dirty="0">
                <a:solidFill>
                  <a:schemeClr val="accent4">
                    <a:lumMod val="75000"/>
                  </a:schemeClr>
                </a:solidFill>
                <a:latin typeface="Georgia" panose="02040502050405020303" pitchFamily="18" charset="0"/>
                <a:ea typeface="+mn-ea"/>
                <a:cs typeface="+mn-cs"/>
              </a:rPr>
              <a:t> temp </a:t>
            </a:r>
            <a:r>
              <a:rPr lang="nl-NL" altLang="en-US" sz="4400" kern="1200" dirty="0" err="1">
                <a:solidFill>
                  <a:schemeClr val="accent4">
                    <a:lumMod val="75000"/>
                  </a:schemeClr>
                </a:solidFill>
                <a:latin typeface="Georgia" panose="02040502050405020303" pitchFamily="18" charset="0"/>
                <a:ea typeface="+mn-ea"/>
                <a:cs typeface="+mn-cs"/>
              </a:rPr>
              <a:t>agencies</a:t>
            </a:r>
            <a:r>
              <a:rPr lang="nl-NL" altLang="en-US" sz="4400" kern="1200" dirty="0">
                <a:solidFill>
                  <a:schemeClr val="accent4">
                    <a:lumMod val="75000"/>
                  </a:schemeClr>
                </a:solidFill>
                <a:latin typeface="Georgia" panose="02040502050405020303" pitchFamily="18" charset="0"/>
                <a:ea typeface="+mn-ea"/>
                <a:cs typeface="+mn-cs"/>
              </a:rPr>
              <a:t> </a:t>
            </a:r>
            <a:r>
              <a:rPr lang="nl-NL" altLang="en-US" sz="4400" kern="1200" dirty="0" err="1">
                <a:solidFill>
                  <a:schemeClr val="accent4">
                    <a:lumMod val="75000"/>
                  </a:schemeClr>
                </a:solidFill>
                <a:latin typeface="Georgia" panose="02040502050405020303" pitchFamily="18" charset="0"/>
                <a:ea typeface="+mn-ea"/>
                <a:cs typeface="+mn-cs"/>
              </a:rPr>
              <a:t>included</a:t>
            </a:r>
            <a:r>
              <a:rPr lang="nl-NL" altLang="en-US" sz="4400" kern="1200" dirty="0">
                <a:solidFill>
                  <a:schemeClr val="accent4">
                    <a:lumMod val="75000"/>
                  </a:schemeClr>
                </a:solidFill>
                <a:latin typeface="Georgia" panose="02040502050405020303" pitchFamily="18" charset="0"/>
                <a:ea typeface="+mn-ea"/>
                <a:cs typeface="+mn-cs"/>
              </a:rPr>
              <a:t>?</a:t>
            </a:r>
          </a:p>
        </p:txBody>
      </p:sp>
      <p:sp>
        <p:nvSpPr>
          <p:cNvPr id="2" name="TextBox 1"/>
          <p:cNvSpPr txBox="1"/>
          <p:nvPr/>
        </p:nvSpPr>
        <p:spPr>
          <a:xfrm>
            <a:off x="426511" y="1124744"/>
            <a:ext cx="8421860" cy="5131533"/>
          </a:xfrm>
          <a:prstGeom prst="rect">
            <a:avLst/>
          </a:prstGeom>
          <a:noFill/>
        </p:spPr>
        <p:txBody>
          <a:bodyPr wrap="square" rtlCol="0">
            <a:spAutoFit/>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Division</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of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labour</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in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production</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chains</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and</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certain</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industries</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Massive outsourcing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growth</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as a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consequence</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of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globalisation</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started</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a:t>
            </a:r>
            <a:r>
              <a:rPr kumimoji="0" lang="nl-NL" sz="2800" b="0" i="0" u="none" strike="noStrike" kern="1200" cap="none" spc="0" normalizeH="0" baseline="0" noProof="0" dirty="0" err="1">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much</a:t>
            </a:r>
            <a:r>
              <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rPr>
              <a:t> later.</a:t>
            </a:r>
          </a:p>
          <a:p>
            <a:pPr marL="342900" lvl="0" indent="-342900">
              <a:lnSpc>
                <a:spcPct val="107000"/>
              </a:lnSpc>
              <a:buFont typeface="Symbol" panose="05050102010706020507" pitchFamily="18" charset="2"/>
              <a:buChar char=""/>
              <a:defRPr/>
            </a:pP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Relative</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wage</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differentials</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between</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founding</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MS.</a:t>
            </a:r>
          </a:p>
          <a:p>
            <a:pPr marR="0" lvl="0" algn="l" defTabSz="914400" rtl="0" eaLnBrk="1" fontAlgn="auto" latinLnBrk="0" hangingPunct="1">
              <a:lnSpc>
                <a:spcPct val="107000"/>
              </a:lnSpc>
              <a:spcBef>
                <a:spcPts val="0"/>
              </a:spcBef>
              <a:spcAft>
                <a:spcPts val="0"/>
              </a:spcAft>
              <a:buClrTx/>
              <a:buSzTx/>
              <a:tabLst/>
              <a:defRPr/>
            </a:pP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However</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Externalisation</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of recruitment in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the</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business environment was later on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realised</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with</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different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models</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and</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channels</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of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hiring</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-in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workers</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Genuine</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undertakings</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artificial</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arrangements</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&amp;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distortion</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 of </a:t>
            </a:r>
            <a:r>
              <a:rPr lang="nl-NL" sz="2800" dirty="0" err="1">
                <a:solidFill>
                  <a:prstClr val="black"/>
                </a:solidFill>
                <a:latin typeface="Georgia" panose="02040502050405020303" pitchFamily="18" charset="0"/>
                <a:ea typeface="Calibri" panose="020F0502020204030204" pitchFamily="34" charset="0"/>
                <a:cs typeface="Symbol" panose="05050102010706020507" pitchFamily="18" charset="2"/>
              </a:rPr>
              <a:t>competition</a:t>
            </a:r>
            <a:r>
              <a:rPr lang="nl-NL" sz="2800" dirty="0">
                <a:solidFill>
                  <a:prstClr val="black"/>
                </a:solidFill>
                <a:latin typeface="Georgia" panose="02040502050405020303" pitchFamily="18" charset="0"/>
                <a:ea typeface="Calibri" panose="020F0502020204030204" pitchFamily="34" charset="0"/>
                <a:cs typeface="Symbol" panose="05050102010706020507" pitchFamily="18" charset="2"/>
              </a:rPr>
              <a:t>.</a:t>
            </a:r>
            <a:endParaRPr kumimoji="0" lang="nl-NL" sz="2800" b="0" i="0" u="none" strike="noStrike" kern="1200" cap="none" spc="0" normalizeH="0" baseline="0" noProof="0" dirty="0">
              <a:ln>
                <a:noFill/>
              </a:ln>
              <a:solidFill>
                <a:prstClr val="black"/>
              </a:solidFill>
              <a:effectLst/>
              <a:uLnTx/>
              <a:uFillTx/>
              <a:latin typeface="Georgia" panose="02040502050405020303" pitchFamily="18"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207934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46775" y="332656"/>
            <a:ext cx="4050450" cy="828010"/>
          </a:xfrm>
        </p:spPr>
        <p:txBody>
          <a:bodyPr>
            <a:normAutofit/>
          </a:bodyPr>
          <a:lstStyle/>
          <a:p>
            <a:pPr eaLnBrk="1" hangingPunct="1"/>
            <a:r>
              <a:rPr lang="nl-NL" altLang="en-US" sz="4400" kern="1200" dirty="0" err="1">
                <a:solidFill>
                  <a:schemeClr val="accent4">
                    <a:lumMod val="75000"/>
                  </a:schemeClr>
                </a:solidFill>
                <a:latin typeface="Georgia" panose="02040502050405020303" pitchFamily="18" charset="0"/>
                <a:ea typeface="+mn-ea"/>
                <a:cs typeface="+mn-cs"/>
              </a:rPr>
              <a:t>Early</a:t>
            </a:r>
            <a:r>
              <a:rPr lang="nl-NL" altLang="en-US" sz="4400" kern="1200" dirty="0">
                <a:solidFill>
                  <a:schemeClr val="accent4">
                    <a:lumMod val="75000"/>
                  </a:schemeClr>
                </a:solidFill>
                <a:latin typeface="Georgia" panose="02040502050405020303" pitchFamily="18" charset="0"/>
                <a:ea typeface="+mn-ea"/>
                <a:cs typeface="+mn-cs"/>
              </a:rPr>
              <a:t> research </a:t>
            </a:r>
          </a:p>
        </p:txBody>
      </p:sp>
      <p:sp>
        <p:nvSpPr>
          <p:cNvPr id="2" name="TextBox 1"/>
          <p:cNvSpPr txBox="1"/>
          <p:nvPr/>
        </p:nvSpPr>
        <p:spPr>
          <a:xfrm>
            <a:off x="611560" y="1484784"/>
            <a:ext cx="7920880" cy="3884140"/>
          </a:xfrm>
          <a:prstGeom prst="rect">
            <a:avLst/>
          </a:prstGeom>
          <a:noFill/>
        </p:spPr>
        <p:txBody>
          <a:bodyPr wrap="square" rtlCol="0">
            <a:spAutoFit/>
          </a:bodyPr>
          <a:lstStyle/>
          <a:p>
            <a:pPr marL="514350" marR="0" lvl="0" indent="-514350" algn="l" defTabSz="914400" rtl="0" eaLnBrk="1" fontAlgn="base" latinLnBrk="0" hangingPunct="1">
              <a:lnSpc>
                <a:spcPct val="100000"/>
              </a:lnSpc>
              <a:spcBef>
                <a:spcPct val="60000"/>
              </a:spcBef>
              <a:spcAft>
                <a:spcPct val="0"/>
              </a:spcAft>
              <a:buClr>
                <a:srgbClr val="000000"/>
              </a:buClr>
              <a:buSzTx/>
              <a:buFontTx/>
              <a:buAutoNum type="alphaUcPeriod"/>
              <a:tabLst/>
              <a:defRPr/>
            </a:pPr>
            <a:r>
              <a:rPr kumimoji="0" lang="en-GB" altLang="nl-NL" sz="2800" b="0" i="0" u="none" strike="noStrike" kern="0" cap="none" spc="0" normalizeH="0" baseline="0" noProof="0" dirty="0">
                <a:ln>
                  <a:noFill/>
                </a:ln>
                <a:solidFill>
                  <a:srgbClr val="000000"/>
                </a:solidFill>
                <a:effectLst/>
                <a:uLnTx/>
                <a:uFillTx/>
                <a:latin typeface="Georgia" panose="02040502050405020303" pitchFamily="18" charset="0"/>
                <a:ea typeface="+mn-ea"/>
                <a:cs typeface="+mn-cs"/>
              </a:rPr>
              <a:t>Genuine Posting.</a:t>
            </a:r>
          </a:p>
          <a:p>
            <a:pPr marL="514350" marR="0" lvl="0" indent="-514350" algn="l" defTabSz="914400" rtl="0" eaLnBrk="1" fontAlgn="base" latinLnBrk="0" hangingPunct="1">
              <a:lnSpc>
                <a:spcPct val="100000"/>
              </a:lnSpc>
              <a:spcBef>
                <a:spcPct val="60000"/>
              </a:spcBef>
              <a:spcAft>
                <a:spcPct val="0"/>
              </a:spcAft>
              <a:buClr>
                <a:srgbClr val="000000"/>
              </a:buClr>
              <a:buSzTx/>
              <a:buFontTx/>
              <a:buAutoNum type="alphaUcPeriod"/>
              <a:tabLst/>
              <a:defRPr/>
            </a:pPr>
            <a:r>
              <a:rPr kumimoji="0" lang="en-GB" altLang="nl-NL" sz="2800" u="none" strike="noStrike" kern="0" cap="none" spc="0" normalizeH="0" baseline="0" noProof="0" dirty="0">
                <a:ln>
                  <a:noFill/>
                </a:ln>
                <a:solidFill>
                  <a:srgbClr val="000000"/>
                </a:solidFill>
                <a:effectLst/>
                <a:uLnTx/>
                <a:uFillTx/>
                <a:latin typeface="Georgia" panose="02040502050405020303" pitchFamily="18" charset="0"/>
                <a:ea typeface="+mn-ea"/>
                <a:cs typeface="+mn-cs"/>
              </a:rPr>
              <a:t>‘</a:t>
            </a:r>
            <a:r>
              <a:rPr kumimoji="0" lang="en-GB" altLang="nl-NL" sz="2800" b="1" i="1" u="none" strike="noStrike" kern="0" cap="none" spc="0" normalizeH="0" baseline="0" noProof="0" dirty="0">
                <a:ln>
                  <a:noFill/>
                </a:ln>
                <a:solidFill>
                  <a:srgbClr val="000000"/>
                </a:solidFill>
                <a:effectLst/>
                <a:uLnTx/>
                <a:uFillTx/>
                <a:latin typeface="Georgia" panose="02040502050405020303" pitchFamily="18" charset="0"/>
                <a:ea typeface="+mn-ea"/>
                <a:cs typeface="+mn-cs"/>
              </a:rPr>
              <a:t>Legal’ recruitment of workers under the application of the posting rules with minimum standards applied</a:t>
            </a:r>
            <a:r>
              <a:rPr kumimoji="0" lang="en-GB" altLang="nl-NL" sz="2800" i="0" u="none" strike="noStrike" kern="0" cap="none" spc="0" normalizeH="0" baseline="0" noProof="0" dirty="0">
                <a:ln>
                  <a:noFill/>
                </a:ln>
                <a:solidFill>
                  <a:srgbClr val="000000"/>
                </a:solidFill>
                <a:effectLst/>
                <a:uLnTx/>
                <a:uFillTx/>
                <a:latin typeface="Georgia" panose="02040502050405020303" pitchFamily="18" charset="0"/>
                <a:ea typeface="+mn-ea"/>
                <a:cs typeface="+mn-cs"/>
              </a:rPr>
              <a:t>.</a:t>
            </a:r>
          </a:p>
          <a:p>
            <a:pPr marL="514350" marR="0" lvl="0" indent="-514350" algn="l" defTabSz="914400" rtl="0" eaLnBrk="1" fontAlgn="base" latinLnBrk="0" hangingPunct="1">
              <a:lnSpc>
                <a:spcPct val="100000"/>
              </a:lnSpc>
              <a:spcBef>
                <a:spcPct val="60000"/>
              </a:spcBef>
              <a:spcAft>
                <a:spcPct val="0"/>
              </a:spcAft>
              <a:buClr>
                <a:srgbClr val="000000"/>
              </a:buClr>
              <a:buSzTx/>
              <a:buFontTx/>
              <a:buAutoNum type="alphaUcPeriod"/>
              <a:tabLst/>
              <a:defRPr/>
            </a:pPr>
            <a:r>
              <a:rPr kumimoji="0" lang="en-GB" altLang="nl-NL" sz="2800" b="0" i="0" u="none" strike="noStrike" kern="0" cap="none" spc="0" normalizeH="0" baseline="0" noProof="0" dirty="0">
                <a:ln>
                  <a:noFill/>
                </a:ln>
                <a:solidFill>
                  <a:srgbClr val="000000"/>
                </a:solidFill>
                <a:effectLst/>
                <a:uLnTx/>
                <a:uFillTx/>
                <a:latin typeface="Georgia" panose="02040502050405020303" pitchFamily="18" charset="0"/>
                <a:ea typeface="+mn-ea"/>
                <a:cs typeface="+mn-cs"/>
              </a:rPr>
              <a:t>Breaches of posting rules, although the posting system applies. </a:t>
            </a:r>
          </a:p>
          <a:p>
            <a:pPr marL="514350" marR="0" lvl="0" indent="-514350" algn="l" defTabSz="914400" rtl="0" eaLnBrk="1" fontAlgn="base" latinLnBrk="0" hangingPunct="1">
              <a:lnSpc>
                <a:spcPct val="100000"/>
              </a:lnSpc>
              <a:spcBef>
                <a:spcPct val="60000"/>
              </a:spcBef>
              <a:spcAft>
                <a:spcPct val="0"/>
              </a:spcAft>
              <a:buClr>
                <a:srgbClr val="000000"/>
              </a:buClr>
              <a:buSzTx/>
              <a:buFontTx/>
              <a:buAutoNum type="alphaUcPeriod"/>
              <a:tabLst/>
              <a:defRPr/>
            </a:pPr>
            <a:r>
              <a:rPr kumimoji="0" lang="en-GB" altLang="nl-NL" sz="2800" b="0" i="0" u="none" strike="noStrike" kern="0" cap="none" spc="0" normalizeH="0" baseline="0" noProof="0" dirty="0">
                <a:ln>
                  <a:noFill/>
                </a:ln>
                <a:solidFill>
                  <a:srgbClr val="000000"/>
                </a:solidFill>
                <a:effectLst/>
                <a:uLnTx/>
                <a:uFillTx/>
                <a:latin typeface="Georgia" panose="02040502050405020303" pitchFamily="18" charset="0"/>
                <a:ea typeface="+mn-ea"/>
                <a:cs typeface="+mn-cs"/>
              </a:rPr>
              <a:t>Fake posting.</a:t>
            </a:r>
          </a:p>
        </p:txBody>
      </p:sp>
    </p:spTree>
    <p:extLst>
      <p:ext uri="{BB962C8B-B14F-4D97-AF65-F5344CB8AC3E}">
        <p14:creationId xmlns:p14="http://schemas.microsoft.com/office/powerpoint/2010/main" val="3254551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260648"/>
            <a:ext cx="5310590" cy="828010"/>
          </a:xfrm>
        </p:spPr>
        <p:txBody>
          <a:bodyPr>
            <a:normAutofit fontScale="90000"/>
          </a:bodyPr>
          <a:lstStyle/>
          <a:p>
            <a:pPr eaLnBrk="1" hangingPunct="1"/>
            <a:r>
              <a:rPr lang="nl-NL" altLang="en-US" sz="4400" kern="1200" dirty="0">
                <a:solidFill>
                  <a:schemeClr val="accent4">
                    <a:lumMod val="75000"/>
                  </a:schemeClr>
                </a:solidFill>
                <a:latin typeface="Georgia" panose="02040502050405020303" pitchFamily="18" charset="0"/>
                <a:ea typeface="+mn-ea"/>
                <a:cs typeface="+mn-cs"/>
              </a:rPr>
              <a:t>Case </a:t>
            </a:r>
            <a:r>
              <a:rPr lang="nl-NL" altLang="en-US" sz="4400" kern="1200" dirty="0" err="1">
                <a:solidFill>
                  <a:schemeClr val="accent4">
                    <a:lumMod val="75000"/>
                  </a:schemeClr>
                </a:solidFill>
                <a:latin typeface="Georgia" panose="02040502050405020303" pitchFamily="18" charset="0"/>
                <a:ea typeface="+mn-ea"/>
                <a:cs typeface="+mn-cs"/>
              </a:rPr>
              <a:t>law</a:t>
            </a:r>
            <a:r>
              <a:rPr lang="nl-NL" altLang="en-US" sz="4400" kern="1200" dirty="0">
                <a:solidFill>
                  <a:schemeClr val="accent4">
                    <a:lumMod val="75000"/>
                  </a:schemeClr>
                </a:solidFill>
                <a:latin typeface="Georgia" panose="02040502050405020303" pitchFamily="18" charset="0"/>
                <a:ea typeface="+mn-ea"/>
                <a:cs typeface="+mn-cs"/>
              </a:rPr>
              <a:t> </a:t>
            </a:r>
            <a:r>
              <a:rPr lang="nl-NL" altLang="en-US" sz="4400" kern="1200" dirty="0" err="1">
                <a:solidFill>
                  <a:schemeClr val="accent4">
                    <a:lumMod val="75000"/>
                  </a:schemeClr>
                </a:solidFill>
                <a:latin typeface="Georgia" panose="02040502050405020303" pitchFamily="18" charset="0"/>
                <a:ea typeface="+mn-ea"/>
                <a:cs typeface="+mn-cs"/>
              </a:rPr>
              <a:t>and</a:t>
            </a:r>
            <a:r>
              <a:rPr lang="nl-NL" altLang="en-US" sz="4400" kern="1200" dirty="0">
                <a:solidFill>
                  <a:schemeClr val="accent4">
                    <a:lumMod val="75000"/>
                  </a:schemeClr>
                </a:solidFill>
                <a:latin typeface="Georgia" panose="02040502050405020303" pitchFamily="18" charset="0"/>
                <a:ea typeface="+mn-ea"/>
                <a:cs typeface="+mn-cs"/>
              </a:rPr>
              <a:t> </a:t>
            </a:r>
            <a:r>
              <a:rPr lang="nl-NL" altLang="en-US" sz="4400" kern="1200" dirty="0" err="1">
                <a:solidFill>
                  <a:schemeClr val="accent4">
                    <a:lumMod val="75000"/>
                  </a:schemeClr>
                </a:solidFill>
                <a:latin typeface="Georgia" panose="02040502050405020303" pitchFamily="18" charset="0"/>
                <a:ea typeface="+mn-ea"/>
                <a:cs typeface="+mn-cs"/>
              </a:rPr>
              <a:t>breaches</a:t>
            </a:r>
            <a:endParaRPr lang="nl-NL" altLang="en-US" sz="4400" kern="1200" dirty="0">
              <a:solidFill>
                <a:schemeClr val="accent4">
                  <a:lumMod val="75000"/>
                </a:schemeClr>
              </a:solidFill>
              <a:latin typeface="Georgia" panose="02040502050405020303" pitchFamily="18" charset="0"/>
              <a:ea typeface="+mn-ea"/>
              <a:cs typeface="+mn-cs"/>
            </a:endParaRPr>
          </a:p>
        </p:txBody>
      </p:sp>
      <p:sp>
        <p:nvSpPr>
          <p:cNvPr id="2" name="TextBox 1"/>
          <p:cNvSpPr txBox="1"/>
          <p:nvPr/>
        </p:nvSpPr>
        <p:spPr>
          <a:xfrm>
            <a:off x="899592" y="1124744"/>
            <a:ext cx="7767863" cy="5325047"/>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dirty="0">
                <a:effectLst/>
                <a:latin typeface="Georgia" panose="02040502050405020303" pitchFamily="18" charset="0"/>
                <a:ea typeface="Calibri" panose="020F0502020204030204" pitchFamily="34" charset="0"/>
                <a:cs typeface="Symbol" panose="05050102010706020507" pitchFamily="18" charset="2"/>
              </a:rPr>
              <a:t>Non-</a:t>
            </a:r>
            <a:r>
              <a:rPr lang="nl-NL" sz="3200" dirty="0" err="1">
                <a:effectLst/>
                <a:latin typeface="Georgia" panose="02040502050405020303" pitchFamily="18" charset="0"/>
                <a:ea typeface="Calibri" panose="020F0502020204030204" pitchFamily="34" charset="0"/>
                <a:cs typeface="Symbol" panose="05050102010706020507" pitchFamily="18" charset="2"/>
              </a:rPr>
              <a:t>payment</a:t>
            </a:r>
            <a:r>
              <a:rPr lang="nl-NL" sz="3200" dirty="0">
                <a:effectLst/>
                <a:latin typeface="Georgia" panose="02040502050405020303" pitchFamily="18" charset="0"/>
                <a:ea typeface="Calibri" panose="020F0502020204030204" pitchFamily="34" charset="0"/>
                <a:cs typeface="Symbol" panose="05050102010706020507" pitchFamily="18" charset="2"/>
              </a:rPr>
              <a:t> of </a:t>
            </a:r>
            <a:r>
              <a:rPr lang="nl-NL" sz="3200" dirty="0" err="1">
                <a:effectLst/>
                <a:latin typeface="Georgia" panose="02040502050405020303" pitchFamily="18" charset="0"/>
                <a:ea typeface="Calibri" panose="020F0502020204030204" pitchFamily="34" charset="0"/>
                <a:cs typeface="Symbol" panose="05050102010706020507" pitchFamily="18" charset="2"/>
              </a:rPr>
              <a:t>salaries</a:t>
            </a:r>
            <a:r>
              <a:rPr lang="nl-NL" sz="3200" dirty="0">
                <a:effectLst/>
                <a:latin typeface="Georgia" panose="02040502050405020303" pitchFamily="18" charset="0"/>
                <a:ea typeface="Calibri" panose="020F0502020204030204" pitchFamily="34" charset="0"/>
                <a:cs typeface="Symbol" panose="05050102010706020507" pitchFamily="18" charset="2"/>
              </a:rPr>
              <a:t>.</a:t>
            </a:r>
          </a:p>
          <a:p>
            <a:pPr marL="342900" lvl="0" indent="-342900">
              <a:lnSpc>
                <a:spcPct val="107000"/>
              </a:lnSpc>
              <a:buFont typeface="Symbol" panose="05050102010706020507" pitchFamily="18" charset="2"/>
              <a:buChar char=""/>
            </a:pPr>
            <a:r>
              <a:rPr lang="en-US" sz="3200" dirty="0">
                <a:latin typeface="Georgia" panose="02040502050405020303" pitchFamily="18" charset="0"/>
                <a:ea typeface="Calibri" panose="020F0502020204030204" pitchFamily="34" charset="0"/>
                <a:cs typeface="Symbol" panose="05050102010706020507" pitchFamily="18" charset="2"/>
              </a:rPr>
              <a:t>Deduction of significant amounts from salaries for </a:t>
            </a:r>
            <a:r>
              <a:rPr lang="en-US" sz="3200" dirty="0">
                <a:effectLst/>
                <a:latin typeface="Georgia" panose="02040502050405020303" pitchFamily="18" charset="0"/>
                <a:ea typeface="Calibri" panose="020F0502020204030204" pitchFamily="34" charset="0"/>
                <a:cs typeface="Symbol" panose="05050102010706020507" pitchFamily="18" charset="2"/>
              </a:rPr>
              <a:t>utilities or accommodation.</a:t>
            </a:r>
          </a:p>
          <a:p>
            <a:pPr marL="342900" lvl="0" indent="-342900">
              <a:lnSpc>
                <a:spcPct val="107000"/>
              </a:lnSpc>
              <a:buFont typeface="Symbol" panose="05050102010706020507" pitchFamily="18" charset="2"/>
              <a:buChar char=""/>
            </a:pPr>
            <a:r>
              <a:rPr lang="en-US" sz="3200" dirty="0">
                <a:effectLst/>
                <a:latin typeface="Georgia" panose="02040502050405020303" pitchFamily="18" charset="0"/>
                <a:ea typeface="Calibri" panose="020F0502020204030204" pitchFamily="34" charset="0"/>
                <a:cs typeface="Symbol" panose="05050102010706020507" pitchFamily="18" charset="2"/>
              </a:rPr>
              <a:t>Minimum pay rates applicable in the host EU Member State.</a:t>
            </a:r>
          </a:p>
          <a:p>
            <a:pPr marL="342900" lvl="0" indent="-342900">
              <a:lnSpc>
                <a:spcPct val="107000"/>
              </a:lnSpc>
              <a:buFont typeface="Symbol" panose="05050102010706020507" pitchFamily="18" charset="2"/>
              <a:buChar char=""/>
            </a:pPr>
            <a:r>
              <a:rPr lang="en-US" sz="3200" dirty="0">
                <a:effectLst/>
                <a:latin typeface="Georgia" panose="02040502050405020303" pitchFamily="18" charset="0"/>
                <a:ea typeface="Calibri" panose="020F0502020204030204" pitchFamily="34" charset="0"/>
                <a:cs typeface="Symbol" panose="05050102010706020507" pitchFamily="18" charset="2"/>
              </a:rPr>
              <a:t>The salary agreed and the remuneration to be paid, in relation to the real working time.</a:t>
            </a:r>
          </a:p>
          <a:p>
            <a:pPr marL="342900" lvl="0" indent="-342900">
              <a:lnSpc>
                <a:spcPct val="107000"/>
              </a:lnSpc>
              <a:buFont typeface="Symbol" panose="05050102010706020507" pitchFamily="18" charset="2"/>
              <a:buChar char=""/>
            </a:pPr>
            <a:r>
              <a:rPr lang="en-US" sz="3200" dirty="0">
                <a:effectLst/>
                <a:latin typeface="Georgia" panose="02040502050405020303" pitchFamily="18" charset="0"/>
                <a:ea typeface="Calibri" panose="020F0502020204030204" pitchFamily="34" charset="0"/>
                <a:cs typeface="Symbol" panose="05050102010706020507" pitchFamily="18" charset="2"/>
              </a:rPr>
              <a:t>Compensation for a work-related accident suffered during a posting.</a:t>
            </a:r>
            <a:endParaRPr lang="nl-NL" sz="2800" dirty="0">
              <a:effectLst/>
              <a:latin typeface="Georgia" panose="02040502050405020303" pitchFamily="18"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2477128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260648"/>
            <a:ext cx="5310590" cy="828010"/>
          </a:xfrm>
        </p:spPr>
        <p:txBody>
          <a:bodyPr>
            <a:normAutofit fontScale="90000"/>
          </a:bodyPr>
          <a:lstStyle/>
          <a:p>
            <a:pPr eaLnBrk="1" hangingPunct="1"/>
            <a:r>
              <a:rPr lang="nl-NL" altLang="en-US" sz="4400" kern="1200" dirty="0" err="1">
                <a:solidFill>
                  <a:schemeClr val="accent4">
                    <a:lumMod val="75000"/>
                  </a:schemeClr>
                </a:solidFill>
                <a:latin typeface="Georgia" panose="02040502050405020303" pitchFamily="18" charset="0"/>
                <a:ea typeface="+mn-ea"/>
                <a:cs typeface="+mn-cs"/>
              </a:rPr>
              <a:t>Artficial</a:t>
            </a:r>
            <a:r>
              <a:rPr lang="nl-NL" altLang="en-US" sz="4400" kern="1200" dirty="0">
                <a:solidFill>
                  <a:schemeClr val="accent4">
                    <a:lumMod val="75000"/>
                  </a:schemeClr>
                </a:solidFill>
                <a:latin typeface="Georgia" panose="02040502050405020303" pitchFamily="18" charset="0"/>
                <a:ea typeface="+mn-ea"/>
                <a:cs typeface="+mn-cs"/>
              </a:rPr>
              <a:t> </a:t>
            </a:r>
            <a:r>
              <a:rPr lang="nl-NL" altLang="en-US" sz="4400" kern="1200" dirty="0" err="1">
                <a:solidFill>
                  <a:schemeClr val="accent4">
                    <a:lumMod val="75000"/>
                  </a:schemeClr>
                </a:solidFill>
                <a:latin typeface="Georgia" panose="02040502050405020303" pitchFamily="18" charset="0"/>
                <a:ea typeface="+mn-ea"/>
                <a:cs typeface="+mn-cs"/>
              </a:rPr>
              <a:t>arrangements</a:t>
            </a:r>
            <a:endParaRPr lang="nl-NL" altLang="en-US" sz="4400" kern="1200" dirty="0">
              <a:solidFill>
                <a:schemeClr val="accent4">
                  <a:lumMod val="75000"/>
                </a:schemeClr>
              </a:solidFill>
              <a:latin typeface="Georgia" panose="02040502050405020303" pitchFamily="18" charset="0"/>
              <a:ea typeface="+mn-ea"/>
              <a:cs typeface="+mn-cs"/>
            </a:endParaRPr>
          </a:p>
        </p:txBody>
      </p:sp>
      <p:sp>
        <p:nvSpPr>
          <p:cNvPr id="2" name="TextBox 1"/>
          <p:cNvSpPr txBox="1"/>
          <p:nvPr/>
        </p:nvSpPr>
        <p:spPr>
          <a:xfrm>
            <a:off x="899592" y="1124744"/>
            <a:ext cx="7767863" cy="5263749"/>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nl-NL" sz="3200" dirty="0" err="1">
                <a:effectLst/>
                <a:latin typeface="Georgia" panose="02040502050405020303" pitchFamily="18" charset="0"/>
                <a:ea typeface="Calibri" panose="020F0502020204030204" pitchFamily="34" charset="0"/>
                <a:cs typeface="Symbol" panose="05050102010706020507" pitchFamily="18" charset="2"/>
              </a:rPr>
              <a:t>What</a:t>
            </a:r>
            <a:r>
              <a:rPr lang="nl-NL" sz="3200" dirty="0">
                <a:effectLst/>
                <a:latin typeface="Georgia" panose="02040502050405020303" pitchFamily="18" charset="0"/>
                <a:ea typeface="Calibri" panose="020F0502020204030204" pitchFamily="34" charset="0"/>
                <a:cs typeface="Symbol" panose="05050102010706020507" pitchFamily="18" charset="2"/>
              </a:rPr>
              <a:t> is a </a:t>
            </a:r>
            <a:r>
              <a:rPr lang="nl-NL" sz="3200" dirty="0" err="1">
                <a:effectLst/>
                <a:latin typeface="Georgia" panose="02040502050405020303" pitchFamily="18" charset="0"/>
                <a:ea typeface="Calibri" panose="020F0502020204030204" pitchFamily="34" charset="0"/>
                <a:cs typeface="Symbol" panose="05050102010706020507" pitchFamily="18" charset="2"/>
              </a:rPr>
              <a:t>genuine</a:t>
            </a:r>
            <a:r>
              <a:rPr lang="nl-NL" sz="3200" dirty="0">
                <a:effectLst/>
                <a:latin typeface="Georgia" panose="02040502050405020303" pitchFamily="18" charset="0"/>
                <a:ea typeface="Calibri" panose="020F0502020204030204" pitchFamily="34" charset="0"/>
                <a:cs typeface="Symbol" panose="05050102010706020507" pitchFamily="18" charset="2"/>
              </a:rPr>
              <a:t> company?</a:t>
            </a:r>
          </a:p>
          <a:p>
            <a:pPr marL="342900" lvl="0" indent="-342900">
              <a:lnSpc>
                <a:spcPct val="107000"/>
              </a:lnSpc>
              <a:buFont typeface="Symbol" panose="05050102010706020507" pitchFamily="18" charset="2"/>
              <a:buChar char=""/>
            </a:pPr>
            <a:r>
              <a:rPr lang="nl-NL" sz="3200" dirty="0" err="1">
                <a:latin typeface="Georgia" panose="02040502050405020303" pitchFamily="18" charset="0"/>
                <a:ea typeface="Calibri" panose="020F0502020204030204" pitchFamily="34" charset="0"/>
                <a:cs typeface="Symbol" panose="05050102010706020507" pitchFamily="18" charset="2"/>
              </a:rPr>
              <a:t>About</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err="1">
                <a:latin typeface="Georgia" panose="02040502050405020303" pitchFamily="18" charset="0"/>
                <a:ea typeface="Calibri" panose="020F0502020204030204" pitchFamily="34" charset="0"/>
                <a:cs typeface="Symbol" panose="05050102010706020507" pitchFamily="18" charset="2"/>
              </a:rPr>
              <a:t>substance</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err="1">
                <a:latin typeface="Georgia" panose="02040502050405020303" pitchFamily="18" charset="0"/>
                <a:ea typeface="Calibri" panose="020F0502020204030204" pitchFamily="34" charset="0"/>
                <a:cs typeface="Symbol" panose="05050102010706020507" pitchFamily="18" charset="2"/>
              </a:rPr>
              <a:t>and</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err="1">
                <a:latin typeface="Georgia" panose="02040502050405020303" pitchFamily="18" charset="0"/>
                <a:ea typeface="Calibri" panose="020F0502020204030204" pitchFamily="34" charset="0"/>
                <a:cs typeface="Symbol" panose="05050102010706020507" pitchFamily="18" charset="2"/>
              </a:rPr>
              <a:t>activities</a:t>
            </a:r>
            <a:r>
              <a:rPr lang="nl-NL" sz="3200" dirty="0">
                <a:latin typeface="Georgia" panose="02040502050405020303" pitchFamily="18" charset="0"/>
                <a:ea typeface="Calibri" panose="020F0502020204030204" pitchFamily="34" charset="0"/>
                <a:cs typeface="Symbol" panose="05050102010706020507" pitchFamily="18" charset="2"/>
              </a:rPr>
              <a:t> in </a:t>
            </a:r>
            <a:r>
              <a:rPr lang="nl-NL" sz="3200" dirty="0" err="1">
                <a:latin typeface="Georgia" panose="02040502050405020303" pitchFamily="18" charset="0"/>
                <a:ea typeface="Calibri" panose="020F0502020204030204" pitchFamily="34" charset="0"/>
                <a:cs typeface="Symbol" panose="05050102010706020507" pitchFamily="18" charset="2"/>
              </a:rPr>
              <a:t>the</a:t>
            </a:r>
            <a:r>
              <a:rPr lang="nl-NL" sz="3200" dirty="0">
                <a:latin typeface="Georgia" panose="02040502050405020303" pitchFamily="18" charset="0"/>
                <a:ea typeface="Calibri" panose="020F0502020204030204" pitchFamily="34" charset="0"/>
                <a:cs typeface="Symbol" panose="05050102010706020507" pitchFamily="18" charset="2"/>
              </a:rPr>
              <a:t> country of </a:t>
            </a:r>
            <a:r>
              <a:rPr lang="nl-NL" sz="3200" dirty="0" err="1">
                <a:latin typeface="Georgia" panose="02040502050405020303" pitchFamily="18" charset="0"/>
                <a:ea typeface="Calibri" panose="020F0502020204030204" pitchFamily="34" charset="0"/>
                <a:cs typeface="Symbol" panose="05050102010706020507" pitchFamily="18" charset="2"/>
              </a:rPr>
              <a:t>origin</a:t>
            </a:r>
            <a:r>
              <a:rPr lang="nl-NL" sz="3200" dirty="0">
                <a:latin typeface="Georgia" panose="02040502050405020303" pitchFamily="18" charset="0"/>
                <a:ea typeface="Calibri" panose="020F0502020204030204" pitchFamily="34" charset="0"/>
                <a:cs typeface="Symbol" panose="05050102010706020507" pitchFamily="18" charset="2"/>
              </a:rPr>
              <a:t>.</a:t>
            </a:r>
          </a:p>
          <a:p>
            <a:pPr marL="342900" lvl="0" indent="-342900">
              <a:lnSpc>
                <a:spcPct val="107000"/>
              </a:lnSpc>
              <a:buFont typeface="Symbol" panose="05050102010706020507" pitchFamily="18" charset="2"/>
              <a:buChar char=""/>
            </a:pPr>
            <a:r>
              <a:rPr lang="nl-NL" sz="3200" dirty="0">
                <a:latin typeface="Georgia" panose="02040502050405020303" pitchFamily="18" charset="0"/>
                <a:ea typeface="Calibri" panose="020F0502020204030204" pitchFamily="34" charset="0"/>
                <a:cs typeface="Symbol" panose="05050102010706020507" pitchFamily="18" charset="2"/>
              </a:rPr>
              <a:t>How </a:t>
            </a:r>
            <a:r>
              <a:rPr lang="nl-NL" sz="3200" dirty="0" err="1">
                <a:latin typeface="Georgia" panose="02040502050405020303" pitchFamily="18" charset="0"/>
                <a:ea typeface="Calibri" panose="020F0502020204030204" pitchFamily="34" charset="0"/>
                <a:cs typeface="Symbol" panose="05050102010706020507" pitchFamily="18" charset="2"/>
              </a:rPr>
              <a:t>to</a:t>
            </a:r>
            <a:r>
              <a:rPr lang="nl-NL" sz="3200" dirty="0">
                <a:latin typeface="Georgia" panose="02040502050405020303" pitchFamily="18" charset="0"/>
                <a:ea typeface="Calibri" panose="020F0502020204030204" pitchFamily="34" charset="0"/>
                <a:cs typeface="Symbol" panose="05050102010706020507" pitchFamily="18" charset="2"/>
              </a:rPr>
              <a:t> tackle virtual offices?</a:t>
            </a:r>
          </a:p>
          <a:p>
            <a:pPr marL="342900" lvl="0" indent="-342900">
              <a:lnSpc>
                <a:spcPct val="107000"/>
              </a:lnSpc>
              <a:buFont typeface="Symbol" panose="05050102010706020507" pitchFamily="18" charset="2"/>
              <a:buChar char=""/>
            </a:pPr>
            <a:r>
              <a:rPr lang="nl-NL" sz="3200" dirty="0" err="1">
                <a:effectLst/>
                <a:latin typeface="Georgia" panose="02040502050405020303" pitchFamily="18" charset="0"/>
                <a:ea typeface="Calibri" panose="020F0502020204030204" pitchFamily="34" charset="0"/>
                <a:cs typeface="Symbol" panose="05050102010706020507" pitchFamily="18" charset="2"/>
              </a:rPr>
              <a:t>Some</a:t>
            </a:r>
            <a:r>
              <a:rPr lang="nl-NL" sz="3200" dirty="0">
                <a:effectLst/>
                <a:latin typeface="Georgia" panose="02040502050405020303" pitchFamily="18" charset="0"/>
                <a:ea typeface="Calibri" panose="020F0502020204030204" pitchFamily="34" charset="0"/>
                <a:cs typeface="Symbol" panose="05050102010706020507" pitchFamily="18" charset="2"/>
              </a:rPr>
              <a:t> practical </a:t>
            </a:r>
            <a:r>
              <a:rPr lang="nl-NL" sz="3200" dirty="0" err="1">
                <a:effectLst/>
                <a:latin typeface="Georgia" panose="02040502050405020303" pitchFamily="18" charset="0"/>
                <a:ea typeface="Calibri" panose="020F0502020204030204" pitchFamily="34" charset="0"/>
                <a:cs typeface="Symbol" panose="05050102010706020507" pitchFamily="18" charset="2"/>
              </a:rPr>
              <a:t>experiences</a:t>
            </a:r>
            <a:r>
              <a:rPr lang="nl-NL" sz="3200" dirty="0">
                <a:effectLst/>
                <a:latin typeface="Georgia" panose="02040502050405020303" pitchFamily="18" charset="0"/>
                <a:ea typeface="Calibri" panose="020F0502020204030204" pitchFamily="34" charset="0"/>
                <a:cs typeface="Symbol" panose="05050102010706020507" pitchFamily="18" charset="2"/>
              </a:rPr>
              <a:t>.</a:t>
            </a:r>
          </a:p>
          <a:p>
            <a:pPr marL="342900" lvl="0" indent="-342900">
              <a:lnSpc>
                <a:spcPct val="107000"/>
              </a:lnSpc>
              <a:buFont typeface="Symbol" panose="05050102010706020507" pitchFamily="18" charset="2"/>
              <a:buChar char=""/>
            </a:pPr>
            <a:r>
              <a:rPr lang="nl-NL" sz="3200" dirty="0" err="1">
                <a:latin typeface="Georgia" panose="02040502050405020303" pitchFamily="18" charset="0"/>
                <a:ea typeface="Calibri" panose="020F0502020204030204" pitchFamily="34" charset="0"/>
                <a:cs typeface="Symbol" panose="05050102010706020507" pitchFamily="18" charset="2"/>
              </a:rPr>
              <a:t>Licensing</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err="1">
                <a:latin typeface="Georgia" panose="02040502050405020303" pitchFamily="18" charset="0"/>
                <a:ea typeface="Calibri" panose="020F0502020204030204" pitchFamily="34" charset="0"/>
                <a:cs typeface="Symbol" panose="05050102010706020507" pitchFamily="18" charset="2"/>
              </a:rPr>
              <a:t>and</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err="1">
                <a:latin typeface="Georgia" panose="02040502050405020303" pitchFamily="18" charset="0"/>
                <a:ea typeface="Calibri" panose="020F0502020204030204" pitchFamily="34" charset="0"/>
                <a:cs typeface="Symbol" panose="05050102010706020507" pitchFamily="18" charset="2"/>
              </a:rPr>
              <a:t>other</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err="1">
                <a:latin typeface="Georgia" panose="02040502050405020303" pitchFamily="18" charset="0"/>
                <a:ea typeface="Calibri" panose="020F0502020204030204" pitchFamily="34" charset="0"/>
                <a:cs typeface="Symbol" panose="05050102010706020507" pitchFamily="18" charset="2"/>
              </a:rPr>
              <a:t>methods</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err="1">
                <a:latin typeface="Georgia" panose="02040502050405020303" pitchFamily="18" charset="0"/>
                <a:ea typeface="Calibri" panose="020F0502020204030204" pitchFamily="34" charset="0"/>
                <a:cs typeface="Symbol" panose="05050102010706020507" pitchFamily="18" charset="2"/>
              </a:rPr>
              <a:t>to</a:t>
            </a:r>
            <a:r>
              <a:rPr lang="nl-NL" sz="3200" dirty="0">
                <a:latin typeface="Georgia" panose="02040502050405020303" pitchFamily="18" charset="0"/>
                <a:ea typeface="Calibri" panose="020F0502020204030204" pitchFamily="34" charset="0"/>
                <a:cs typeface="Symbol" panose="05050102010706020507" pitchFamily="18" charset="2"/>
              </a:rPr>
              <a:t> keep </a:t>
            </a:r>
            <a:r>
              <a:rPr lang="nl-NL" sz="3200" dirty="0" err="1">
                <a:latin typeface="Georgia" panose="02040502050405020303" pitchFamily="18" charset="0"/>
                <a:ea typeface="Calibri" panose="020F0502020204030204" pitchFamily="34" charset="0"/>
                <a:cs typeface="Symbol" panose="05050102010706020507" pitchFamily="18" charset="2"/>
              </a:rPr>
              <a:t>the</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err="1">
                <a:latin typeface="Georgia" panose="02040502050405020303" pitchFamily="18" charset="0"/>
                <a:ea typeface="Calibri" panose="020F0502020204030204" pitchFamily="34" charset="0"/>
                <a:cs typeface="Symbol" panose="05050102010706020507" pitchFamily="18" charset="2"/>
              </a:rPr>
              <a:t>industry</a:t>
            </a:r>
            <a:r>
              <a:rPr lang="nl-NL" sz="3200" dirty="0">
                <a:latin typeface="Georgia" panose="02040502050405020303" pitchFamily="18" charset="0"/>
                <a:ea typeface="Calibri" panose="020F0502020204030204" pitchFamily="34" charset="0"/>
                <a:cs typeface="Symbol" panose="05050102010706020507" pitchFamily="18" charset="2"/>
              </a:rPr>
              <a:t> clean.</a:t>
            </a:r>
          </a:p>
          <a:p>
            <a:pPr marL="342900" lvl="0" indent="-342900">
              <a:lnSpc>
                <a:spcPct val="107000"/>
              </a:lnSpc>
              <a:buFont typeface="Symbol" panose="05050102010706020507" pitchFamily="18" charset="2"/>
              <a:buChar char=""/>
            </a:pPr>
            <a:r>
              <a:rPr lang="nl-NL" sz="3200" dirty="0">
                <a:latin typeface="Georgia" panose="02040502050405020303" pitchFamily="18" charset="0"/>
                <a:ea typeface="Calibri" panose="020F0502020204030204" pitchFamily="34" charset="0"/>
                <a:cs typeface="Symbol" panose="05050102010706020507" pitchFamily="18" charset="2"/>
              </a:rPr>
              <a:t>Joint </a:t>
            </a:r>
            <a:r>
              <a:rPr lang="nl-NL" sz="3200" dirty="0" err="1">
                <a:latin typeface="Georgia" panose="02040502050405020303" pitchFamily="18" charset="0"/>
                <a:ea typeface="Calibri" panose="020F0502020204030204" pitchFamily="34" charset="0"/>
                <a:cs typeface="Symbol" panose="05050102010706020507" pitchFamily="18" charset="2"/>
              </a:rPr>
              <a:t>enforcement</a:t>
            </a:r>
            <a:r>
              <a:rPr lang="nl-NL" sz="3200" dirty="0">
                <a:latin typeface="Georgia" panose="02040502050405020303" pitchFamily="18" charset="0"/>
                <a:ea typeface="Calibri" panose="020F0502020204030204" pitchFamily="34" charset="0"/>
                <a:cs typeface="Symbol" panose="05050102010706020507" pitchFamily="18" charset="2"/>
              </a:rPr>
              <a:t> actions.</a:t>
            </a:r>
          </a:p>
          <a:p>
            <a:pPr marL="342900" lvl="0" indent="-342900">
              <a:lnSpc>
                <a:spcPct val="107000"/>
              </a:lnSpc>
              <a:buFont typeface="Symbol" panose="05050102010706020507" pitchFamily="18" charset="2"/>
              <a:buChar char=""/>
            </a:pPr>
            <a:r>
              <a:rPr lang="nl-NL" sz="3200" dirty="0" err="1">
                <a:latin typeface="Georgia" panose="02040502050405020303" pitchFamily="18" charset="0"/>
                <a:ea typeface="Calibri" panose="020F0502020204030204" pitchFamily="34" charset="0"/>
                <a:cs typeface="Symbol" panose="05050102010706020507" pitchFamily="18" charset="2"/>
              </a:rPr>
              <a:t>Guidelines</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err="1">
                <a:latin typeface="Georgia" panose="02040502050405020303" pitchFamily="18" charset="0"/>
                <a:ea typeface="Calibri" panose="020F0502020204030204" pitchFamily="34" charset="0"/>
                <a:cs typeface="Symbol" panose="05050102010706020507" pitchFamily="18" charset="2"/>
              </a:rPr>
              <a:t>for</a:t>
            </a:r>
            <a:r>
              <a:rPr lang="nl-NL" sz="3200" dirty="0">
                <a:latin typeface="Georgia" panose="02040502050405020303" pitchFamily="18" charset="0"/>
                <a:ea typeface="Calibri" panose="020F0502020204030204" pitchFamily="34" charset="0"/>
                <a:cs typeface="Symbol" panose="05050102010706020507" pitchFamily="18" charset="2"/>
              </a:rPr>
              <a:t> </a:t>
            </a:r>
            <a:r>
              <a:rPr lang="nl-NL" sz="3200" dirty="0">
                <a:latin typeface="Georgia" panose="02040502050405020303" pitchFamily="18" charset="0"/>
                <a:ea typeface="Calibri" panose="020F0502020204030204" pitchFamily="34" charset="0"/>
                <a:cs typeface="Symbol" panose="05050102010706020507" pitchFamily="18" charset="2"/>
                <a:hlinkClick r:id="rId3"/>
              </a:rPr>
              <a:t>fair recruitment </a:t>
            </a:r>
            <a:r>
              <a:rPr lang="nl-NL" sz="3200" dirty="0">
                <a:latin typeface="Georgia" panose="02040502050405020303" pitchFamily="18" charset="0"/>
                <a:ea typeface="Calibri" panose="020F0502020204030204" pitchFamily="34" charset="0"/>
                <a:cs typeface="Symbol" panose="05050102010706020507" pitchFamily="18" charset="2"/>
              </a:rPr>
              <a:t>(ILO).</a:t>
            </a:r>
            <a:endParaRPr lang="nl-NL" sz="3200" dirty="0">
              <a:effectLst/>
              <a:latin typeface="Georgia" panose="02040502050405020303" pitchFamily="18" charset="0"/>
              <a:ea typeface="Calibri" panose="020F0502020204030204" pitchFamily="34" charset="0"/>
              <a:cs typeface="Symbol" panose="05050102010706020507" pitchFamily="18" charset="2"/>
            </a:endParaRPr>
          </a:p>
          <a:p>
            <a:pPr marL="342900" lvl="0" indent="-342900">
              <a:lnSpc>
                <a:spcPct val="107000"/>
              </a:lnSpc>
              <a:buFont typeface="Symbol" panose="05050102010706020507" pitchFamily="18" charset="2"/>
              <a:buChar char=""/>
            </a:pPr>
            <a:endParaRPr lang="nl-NL" sz="2800" dirty="0">
              <a:effectLst/>
              <a:latin typeface="Georgia" panose="02040502050405020303" pitchFamily="18" charset="0"/>
              <a:ea typeface="Calibri" panose="020F0502020204030204" pitchFamily="34" charset="0"/>
              <a:cs typeface="Symbol" panose="05050102010706020507" pitchFamily="18" charset="2"/>
            </a:endParaRPr>
          </a:p>
        </p:txBody>
      </p:sp>
    </p:spTree>
    <p:extLst>
      <p:ext uri="{BB962C8B-B14F-4D97-AF65-F5344CB8AC3E}">
        <p14:creationId xmlns:p14="http://schemas.microsoft.com/office/powerpoint/2010/main" val="3031596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Aangepast ontwerp">
  <a:themeElements>
    <a:clrScheme name="Kenniscentrum Arbeidsmigranten">
      <a:dk1>
        <a:srgbClr val="1E6F97"/>
      </a:dk1>
      <a:lt1>
        <a:srgbClr val="FFFFFF"/>
      </a:lt1>
      <a:dk2>
        <a:srgbClr val="1E6F97"/>
      </a:dk2>
      <a:lt2>
        <a:srgbClr val="DBF0F8"/>
      </a:lt2>
      <a:accent1>
        <a:srgbClr val="002060"/>
      </a:accent1>
      <a:accent2>
        <a:srgbClr val="1E6F97"/>
      </a:accent2>
      <a:accent3>
        <a:srgbClr val="FFFFFF"/>
      </a:accent3>
      <a:accent4>
        <a:srgbClr val="A7DAEE"/>
      </a:accent4>
      <a:accent5>
        <a:srgbClr val="CAE8F4"/>
      </a:accent5>
      <a:accent6>
        <a:srgbClr val="14142E"/>
      </a:accent6>
      <a:hlink>
        <a:srgbClr val="A7DAEE"/>
      </a:hlink>
      <a:folHlink>
        <a:srgbClr val="FFFFFF"/>
      </a:folHlink>
    </a:clrScheme>
    <a:fontScheme name="Kenniscentrum Arbeidsmigranten">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E01F4E2F-FD9B-418A-9507-72965532B308}" vid="{2CCE3AA4-3A8E-4716-9C2A-8CB9D5F7925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1313</TotalTime>
  <Words>633</Words>
  <Application>Microsoft Office PowerPoint</Application>
  <PresentationFormat>On-screen Show (4:3)</PresentationFormat>
  <Paragraphs>64</Paragraphs>
  <Slides>10</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10</vt:i4>
      </vt:variant>
    </vt:vector>
  </HeadingPairs>
  <TitlesOfParts>
    <vt:vector size="22" baseType="lpstr">
      <vt:lpstr>Arial</vt:lpstr>
      <vt:lpstr>Arial Narrow</vt:lpstr>
      <vt:lpstr>Calibri</vt:lpstr>
      <vt:lpstr>Calibri Light</vt:lpstr>
      <vt:lpstr>Cambria</vt:lpstr>
      <vt:lpstr>Georgia</vt:lpstr>
      <vt:lpstr>Segoe UI</vt:lpstr>
      <vt:lpstr>Symbol</vt:lpstr>
      <vt:lpstr>Tahoma</vt:lpstr>
      <vt:lpstr>Times New Roman</vt:lpstr>
      <vt:lpstr>Office Theme</vt:lpstr>
      <vt:lpstr>1_Aangepast ontwerp</vt:lpstr>
      <vt:lpstr>Temporary agency work and posting - not a self-evident relationship  </vt:lpstr>
      <vt:lpstr>PowerPoint Presentation</vt:lpstr>
      <vt:lpstr>PowerPoint Presentation</vt:lpstr>
      <vt:lpstr>PowerPoint Presentation</vt:lpstr>
      <vt:lpstr>PowerPoint Presentation</vt:lpstr>
      <vt:lpstr>Why were temp agencies included?</vt:lpstr>
      <vt:lpstr>Early research </vt:lpstr>
      <vt:lpstr>Case law and breaches</vt:lpstr>
      <vt:lpstr>Artficial arrangements</vt:lpstr>
      <vt:lpstr>Relevant issues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movement and  free provision of services</dc:title>
  <dc:creator>Jan</dc:creator>
  <cp:lastModifiedBy>J Cremers</cp:lastModifiedBy>
  <cp:revision>69</cp:revision>
  <cp:lastPrinted>2023-06-08T15:51:47Z</cp:lastPrinted>
  <dcterms:created xsi:type="dcterms:W3CDTF">2014-11-10T19:22:52Z</dcterms:created>
  <dcterms:modified xsi:type="dcterms:W3CDTF">2023-06-12T08:06:33Z</dcterms:modified>
</cp:coreProperties>
</file>