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317" r:id="rId6"/>
    <p:sldId id="319" r:id="rId7"/>
    <p:sldId id="343" r:id="rId8"/>
    <p:sldId id="341" r:id="rId9"/>
    <p:sldId id="321" r:id="rId10"/>
    <p:sldId id="322" r:id="rId11"/>
    <p:sldId id="323" r:id="rId12"/>
    <p:sldId id="324" r:id="rId13"/>
    <p:sldId id="344" r:id="rId14"/>
    <p:sldId id="339" r:id="rId15"/>
    <p:sldId id="318" r:id="rId16"/>
    <p:sldId id="325" r:id="rId17"/>
    <p:sldId id="326" r:id="rId18"/>
    <p:sldId id="334" r:id="rId19"/>
    <p:sldId id="328" r:id="rId20"/>
    <p:sldId id="335" r:id="rId21"/>
    <p:sldId id="337" r:id="rId22"/>
    <p:sldId id="338" r:id="rId23"/>
    <p:sldId id="330" r:id="rId24"/>
    <p:sldId id="34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ína Hollá" initials="KH" lastIdx="2" clrIdx="0">
    <p:extLst>
      <p:ext uri="{19B8F6BF-5375-455C-9EA6-DF929625EA0E}">
        <p15:presenceInfo xmlns:p15="http://schemas.microsoft.com/office/powerpoint/2012/main" userId="Katarína Holl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D72"/>
    <a:srgbClr val="009A44"/>
    <a:srgbClr val="000000"/>
    <a:srgbClr val="FFB81C"/>
    <a:srgbClr val="FF6A14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81273" autoAdjust="0"/>
  </p:normalViewPr>
  <p:slideViewPr>
    <p:cSldViewPr snapToGrid="0">
      <p:cViewPr varScale="1">
        <p:scale>
          <a:sx n="94" d="100"/>
          <a:sy n="94" d="100"/>
        </p:scale>
        <p:origin x="90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Betti\SynologyDrive\2%20AKTU&#193;LNE%20Z&#193;KAZKY\ZILINSKA%20UNIVERZITA\22-224%20BOZP%20%20B2B\22-224%20SPRACOVANIE\22-224%20ZAKLADNE%20graf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Betti\SynologyDrive\2%20AKTU&#193;LNE%20Z&#193;KAZKY\ZILINSKA%20UNIVERZITA\22-224%20BOZP%20%20B2B\22-224%20SPRACOVANIE\22-224%20ZAKLADNE%20grafy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Betti\SynologyDrive\2%20AKTU&#193;LNE%20Z&#193;KAZKY\ZILINSKA%20UNIVERZITA\22-224%20BOZP%20%20B2B\22-224%20SPRACOVANIE\22-224%20ZAKLADNE%20grafy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Betti\SynologyDrive\2%20AKTU&#193;LNE%20Z&#193;KAZKY\ZILINSKA%20UNIVERZITA\22-224%20BOZP%20%20B2B\22-224%20SPRACOVANIE\22-224%20ZAKLADNE%20gra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46478314781515"/>
          <c:y val="0.19638879375493556"/>
          <c:w val="0.70650339237505078"/>
          <c:h val="0.71330180232453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9-4BDC-BCD6-5CAA05510275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Rad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C9-4BDC-BCD6-5CAA05510275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Rad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C9-4BDC-BCD6-5CAA05510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3"/>
        <c:axId val="2053996144"/>
        <c:axId val="2053996560"/>
      </c:barChart>
      <c:catAx>
        <c:axId val="205399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53996560"/>
        <c:crosses val="autoZero"/>
        <c:auto val="1"/>
        <c:lblAlgn val="ctr"/>
        <c:lblOffset val="100"/>
        <c:noMultiLvlLbl val="0"/>
      </c:catAx>
      <c:valAx>
        <c:axId val="205399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5399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7.5403180359500971E-4"/>
          <c:w val="6.9352279060550456E-2"/>
          <c:h val="0.19313419858730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350" b="0" i="0" u="none" strike="noStrike" kern="1200" baseline="0">
              <a:solidFill>
                <a:srgbClr val="777777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Hárok1!$J$66:$J$71</c:f>
              <c:strCache>
                <c:ptCount val="6"/>
                <c:pt idx="0">
                  <c:v>Externá firma (BTS – bezpečnostno-technická služba)</c:v>
                </c:pt>
                <c:pt idx="1">
                  <c:v>Majiteľ (konateľ)</c:v>
                </c:pt>
                <c:pt idx="2">
                  <c:v>BOZP technik</c:v>
                </c:pt>
                <c:pt idx="3">
                  <c:v>Nikto, nemáme na to povereného pracovníka</c:v>
                </c:pt>
                <c:pt idx="4">
                  <c:v>Zamestnanci poverení majiteľom (konateľom)</c:v>
                </c:pt>
                <c:pt idx="5">
                  <c:v>Neviem / nechcem odpovedať</c:v>
                </c:pt>
              </c:strCache>
            </c:strRef>
          </c:cat>
          <c:val>
            <c:numRef>
              <c:f>Hárok1!$K$66:$K$71</c:f>
              <c:numCache>
                <c:formatCode>0.0%</c:formatCode>
                <c:ptCount val="6"/>
                <c:pt idx="0">
                  <c:v>0.46</c:v>
                </c:pt>
                <c:pt idx="1">
                  <c:v>0.3</c:v>
                </c:pt>
                <c:pt idx="2">
                  <c:v>0.16200000000000001</c:v>
                </c:pt>
                <c:pt idx="3">
                  <c:v>4.8000000000000001E-2</c:v>
                </c:pt>
                <c:pt idx="4">
                  <c:v>2.7999999999999997E-2</c:v>
                </c:pt>
                <c:pt idx="5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C-4D4F-8E1F-607C46E37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42646160"/>
        <c:axId val="742641896"/>
      </c:barChart>
      <c:catAx>
        <c:axId val="742646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42641896"/>
        <c:crosses val="autoZero"/>
        <c:auto val="1"/>
        <c:lblAlgn val="ctr"/>
        <c:lblOffset val="100"/>
        <c:noMultiLvlLbl val="0"/>
      </c:catAx>
      <c:valAx>
        <c:axId val="742641896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42646160"/>
        <c:crosses val="max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sk-S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041821917802598"/>
          <c:y val="3.6569857327819325E-2"/>
          <c:w val="0.35284438267444496"/>
          <c:h val="0.880145106680844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48-4441-B873-0673E8D7F0DC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48-4441-B873-0673E8D7F0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Hárok1!$F$113:$F$124</c:f>
              <c:strCache>
                <c:ptCount val="12"/>
                <c:pt idx="0">
                  <c:v>Vzťah pracovného miesta a ľudského faktoru</c:v>
                </c:pt>
                <c:pt idx="1">
                  <c:v>Práca s elektrickým prúdom</c:v>
                </c:pt>
                <c:pt idx="2">
                  <c:v>Faktory prostredia a pracovných klimatických pomerov</c:v>
                </c:pt>
                <c:pt idx="3">
                  <c:v>Vplyv pracovných zariadení a ich faktorov</c:v>
                </c:pt>
                <c:pt idx="4">
                  <c:v>Vyhradené technické zariadenia</c:v>
                </c:pt>
                <c:pt idx="5">
                  <c:v>Organizácia práce</c:v>
                </c:pt>
                <c:pt idx="6">
                  <c:v>Pracovné zvyklosti a usporiadanie</c:v>
                </c:pt>
                <c:pt idx="7">
                  <c:v>Expozícia fyzikálnym faktorom</c:v>
                </c:pt>
                <c:pt idx="8">
                  <c:v>Psychologické faktory</c:v>
                </c:pt>
                <c:pt idx="9">
                  <c:v>Expozícia látkami ohrozujúcimi zdravie</c:v>
                </c:pt>
                <c:pt idx="10">
                  <c:v>Ostatné faktory</c:v>
                </c:pt>
                <c:pt idx="11">
                  <c:v>Neviem / nechcem odpovedať</c:v>
                </c:pt>
              </c:strCache>
            </c:strRef>
          </c:cat>
          <c:val>
            <c:numRef>
              <c:f>Hárok1!$G$113:$G$124</c:f>
              <c:numCache>
                <c:formatCode>###0.0%</c:formatCode>
                <c:ptCount val="12"/>
                <c:pt idx="0">
                  <c:v>0.35</c:v>
                </c:pt>
                <c:pt idx="1">
                  <c:v>0.30599999999999999</c:v>
                </c:pt>
                <c:pt idx="2">
                  <c:v>0.29600000000000004</c:v>
                </c:pt>
                <c:pt idx="3">
                  <c:v>0.29199999999999998</c:v>
                </c:pt>
                <c:pt idx="4">
                  <c:v>0.28800000000000003</c:v>
                </c:pt>
                <c:pt idx="5">
                  <c:v>0.214</c:v>
                </c:pt>
                <c:pt idx="6">
                  <c:v>0.192</c:v>
                </c:pt>
                <c:pt idx="7">
                  <c:v>0.16200000000000001</c:v>
                </c:pt>
                <c:pt idx="8">
                  <c:v>0.154</c:v>
                </c:pt>
                <c:pt idx="9">
                  <c:v>0.14599999999999999</c:v>
                </c:pt>
                <c:pt idx="10">
                  <c:v>0.24</c:v>
                </c:pt>
                <c:pt idx="11">
                  <c:v>5.5999999999999994E-2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48-4441-B873-0673E8D7F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42646160"/>
        <c:axId val="742641896"/>
      </c:barChart>
      <c:catAx>
        <c:axId val="742646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42641896"/>
        <c:crosses val="autoZero"/>
        <c:auto val="1"/>
        <c:lblAlgn val="ctr"/>
        <c:lblOffset val="100"/>
        <c:noMultiLvlLbl val="0"/>
      </c:catAx>
      <c:valAx>
        <c:axId val="742641896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42646160"/>
        <c:crosses val="max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sk-S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400342143934485"/>
          <c:y val="3.0710915052887044E-2"/>
          <c:w val="0.45585013107039613"/>
          <c:h val="0.91268775628640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6E-4DE0-8BD1-5DBD0B3AEB4D}"/>
              </c:ext>
            </c:extLst>
          </c:dPt>
          <c:dPt>
            <c:idx val="5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6E-4DE0-8BD1-5DBD0B3AEB4D}"/>
              </c:ext>
            </c:extLst>
          </c:dPt>
          <c:dPt>
            <c:idx val="6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6E-4DE0-8BD1-5DBD0B3AEB4D}"/>
              </c:ext>
            </c:extLst>
          </c:dPt>
          <c:dPt>
            <c:idx val="8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6E-4DE0-8BD1-5DBD0B3AEB4D}"/>
              </c:ext>
            </c:extLst>
          </c:dPt>
          <c:dPt>
            <c:idx val="9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6E-4DE0-8BD1-5DBD0B3AEB4D}"/>
              </c:ext>
            </c:extLst>
          </c:dPt>
          <c:dPt>
            <c:idx val="10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6E-4DE0-8BD1-5DBD0B3AEB4D}"/>
              </c:ext>
            </c:extLst>
          </c:dPt>
          <c:dPt>
            <c:idx val="11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6E-4DE0-8BD1-5DBD0B3AEB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ZAKLADNE!$F$243:$F$254</c:f>
              <c:strCache>
                <c:ptCount val="12"/>
                <c:pt idx="0">
                  <c:v>Nevykonávame posudzovanie rizík</c:v>
                </c:pt>
                <c:pt idx="1">
                  <c:v>Rozšírená bodová metóda (pravdepodobnosť x dôsledok x vplyv úrovne BOZP)</c:v>
                </c:pt>
                <c:pt idx="2">
                  <c:v>Bodová metóda (pravdepodobnosť x dôsledok)</c:v>
                </c:pt>
                <c:pt idx="3">
                  <c:v>FMEA</c:v>
                </c:pt>
                <c:pt idx="4">
                  <c:v>Online nástroj (Besoft)</c:v>
                </c:pt>
                <c:pt idx="5">
                  <c:v>Vykonáva externá firma</c:v>
                </c:pt>
                <c:pt idx="6">
                  <c:v>Podľa potreby</c:v>
                </c:pt>
                <c:pt idx="7">
                  <c:v>Online nástroj (OiRA)</c:v>
                </c:pt>
                <c:pt idx="8">
                  <c:v>Vykonáva BOZP technik</c:v>
                </c:pt>
                <c:pt idx="9">
                  <c:v>IMS Integrovaný manažérsky systém</c:v>
                </c:pt>
                <c:pt idx="10">
                  <c:v>Vlastný manuál</c:v>
                </c:pt>
                <c:pt idx="11">
                  <c:v>Neviem / nechcem odpovedať</c:v>
                </c:pt>
              </c:strCache>
            </c:strRef>
          </c:cat>
          <c:val>
            <c:numRef>
              <c:f>ZAKLADNE!$G$243:$G$254</c:f>
              <c:numCache>
                <c:formatCode>0.0%</c:formatCode>
                <c:ptCount val="12"/>
                <c:pt idx="0">
                  <c:v>0.434</c:v>
                </c:pt>
                <c:pt idx="1">
                  <c:v>9.6000000000000002E-2</c:v>
                </c:pt>
                <c:pt idx="2">
                  <c:v>7.5999999999999998E-2</c:v>
                </c:pt>
                <c:pt idx="3">
                  <c:v>5.7999999999999996E-2</c:v>
                </c:pt>
                <c:pt idx="4">
                  <c:v>2.7999999999999997E-2</c:v>
                </c:pt>
                <c:pt idx="5">
                  <c:v>1.8000000000000002E-2</c:v>
                </c:pt>
                <c:pt idx="6">
                  <c:v>1.2E-2</c:v>
                </c:pt>
                <c:pt idx="7">
                  <c:v>0.01</c:v>
                </c:pt>
                <c:pt idx="8">
                  <c:v>4.0000000000000001E-3</c:v>
                </c:pt>
                <c:pt idx="9">
                  <c:v>2E-3</c:v>
                </c:pt>
                <c:pt idx="10">
                  <c:v>2E-3</c:v>
                </c:pt>
                <c:pt idx="11" formatCode="###0.0%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A6E-4DE0-8BD1-5DBD0B3AE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42646160"/>
        <c:axId val="742641896"/>
      </c:barChart>
      <c:catAx>
        <c:axId val="742646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42641896"/>
        <c:crosses val="autoZero"/>
        <c:auto val="1"/>
        <c:lblAlgn val="ctr"/>
        <c:lblOffset val="100"/>
        <c:noMultiLvlLbl val="0"/>
      </c:catAx>
      <c:valAx>
        <c:axId val="742641896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4264616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sk-SK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0C-4B89-9BC7-6FF343FEF2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Hárok1!$B$206:$B$211</c:f>
              <c:strCache>
                <c:ptCount val="6"/>
                <c:pt idx="0">
                  <c:v>Bezplatný prístup k informáciám BOZP (aktuality, novinky)</c:v>
                </c:pt>
                <c:pt idx="1">
                  <c:v>Školenie, kurzy k BOZP</c:v>
                </c:pt>
                <c:pt idx="2">
                  <c:v>Konzultácie s odborníkmi k BOZP </c:v>
                </c:pt>
                <c:pt idx="3">
                  <c:v>Posúdenie rizík - podklady</c:v>
                </c:pt>
                <c:pt idx="4">
                  <c:v>Nemám záujem</c:v>
                </c:pt>
                <c:pt idx="5">
                  <c:v>Neviem / nechcem odpovedať</c:v>
                </c:pt>
              </c:strCache>
            </c:strRef>
          </c:cat>
          <c:val>
            <c:numRef>
              <c:f>Hárok1!$E$206:$E$211</c:f>
              <c:numCache>
                <c:formatCode>0.0%</c:formatCode>
                <c:ptCount val="6"/>
                <c:pt idx="0">
                  <c:v>0.40400000000000003</c:v>
                </c:pt>
                <c:pt idx="1">
                  <c:v>0.40200000000000002</c:v>
                </c:pt>
                <c:pt idx="2">
                  <c:v>0.36199999999999999</c:v>
                </c:pt>
                <c:pt idx="3">
                  <c:v>0.154</c:v>
                </c:pt>
                <c:pt idx="4">
                  <c:v>4.8000000000000001E-2</c:v>
                </c:pt>
                <c:pt idx="5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0C-4B89-9BC7-6FF343FEF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42646160"/>
        <c:axId val="742641896"/>
      </c:barChart>
      <c:catAx>
        <c:axId val="742646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42641896"/>
        <c:crosses val="autoZero"/>
        <c:auto val="1"/>
        <c:lblAlgn val="ctr"/>
        <c:lblOffset val="100"/>
        <c:noMultiLvlLbl val="0"/>
      </c:catAx>
      <c:valAx>
        <c:axId val="742641896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4264616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22782-1CDC-4114-B9AC-EB635301CCD8}" type="doc">
      <dgm:prSet loTypeId="urn:microsoft.com/office/officeart/2005/8/layout/hierarchy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F84BCA87-33C0-4D68-BD35-1452DBDCF44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sk-SK" sz="16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Manažment rizík BOZP</a:t>
          </a:r>
        </a:p>
      </dgm:t>
    </dgm:pt>
    <dgm:pt modelId="{4012BDE8-CEAB-4638-889B-68EFBFBF886C}" type="parTrans" cxnId="{1D20A233-52F1-43E1-AAF3-67C59B9E3BE3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A2B145-CB1E-4186-A229-A5CF80A49554}" type="sibTrans" cxnId="{1D20A233-52F1-43E1-AAF3-67C59B9E3BE3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1AB7CD-92F7-455B-8B4E-8537CCFBADF5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sk-SK" sz="105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A, Posudzovanie rizík</a:t>
          </a:r>
        </a:p>
      </dgm:t>
    </dgm:pt>
    <dgm:pt modelId="{BB544086-C7EB-487B-8A76-DC6123842BA7}" type="parTrans" cxnId="{5CEE7F04-1836-408F-B11B-A7AA6C22E153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86931C-7CD8-4D0D-9D7D-03C3FFC3DFBC}" type="sibTrans" cxnId="{5CEE7F04-1836-408F-B11B-A7AA6C22E153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9E7770-EADB-4A3E-B004-D15E5BD6D66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sk-SK" sz="1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A.1. Prípravná fáza </a:t>
          </a:r>
        </a:p>
      </dgm:t>
    </dgm:pt>
    <dgm:pt modelId="{49D1CF94-88C3-4189-9798-D4AA4B56A793}" type="parTrans" cxnId="{096E5D25-A025-4EC2-B250-ED95CC83002E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CAB4C2-F190-49B7-B1C7-28CFBAB7EE2E}" type="sibTrans" cxnId="{096E5D25-A025-4EC2-B250-ED95CC83002E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8CB296-7509-4C74-BD47-6609DCDCECC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40000"/>
            <a:lumOff val="60000"/>
          </a:schemeClr>
        </a:solidFill>
        <a:ln/>
      </dgm:spPr>
      <dgm:t>
        <a:bodyPr/>
        <a:lstStyle/>
        <a:p>
          <a:pPr algn="ctr"/>
          <a:r>
            <a:rPr lang="sk-SK" sz="10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A.2. Realizačná fáza </a:t>
          </a:r>
        </a:p>
      </dgm:t>
    </dgm:pt>
    <dgm:pt modelId="{5C5EA65C-2BE4-4262-A7C5-A2664FA7F988}" type="parTrans" cxnId="{AA0B95DC-72E2-4CE5-A06C-4BEC9C196FD1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196B92-0751-4A94-912A-7CBD083AE401}" type="sibTrans" cxnId="{AA0B95DC-72E2-4CE5-A06C-4BEC9C196FD1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08342-FE9F-4B46-A0DF-E795B35E480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sk-SK" sz="105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B, Riadene rizík</a:t>
          </a:r>
        </a:p>
      </dgm:t>
    </dgm:pt>
    <dgm:pt modelId="{1063113D-253F-44A1-9E67-AC0FC079CCC8}" type="parTrans" cxnId="{045F21D4-A519-484C-A8F1-79246CF3DE96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FA7C5F-FDB9-4D6F-89FE-8BF0514F73D7}" type="sibTrans" cxnId="{045F21D4-A519-484C-A8F1-79246CF3DE96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CDD3D8-2B39-4CB2-8F76-5648CEB9238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sk-SK" sz="9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Znižovanie rizík</a:t>
          </a:r>
        </a:p>
      </dgm:t>
    </dgm:pt>
    <dgm:pt modelId="{6D4ACDF2-C7BC-4550-A37A-534B6C87FC63}" type="parTrans" cxnId="{2DF4E7FE-723D-4C7F-ACAD-88C02B4888DA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AC2E26-FA53-42BA-8153-976E969676C3}" type="sibTrans" cxnId="{2DF4E7FE-723D-4C7F-ACAD-88C02B4888DA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30679-73A4-43ED-9D65-3E003F225C7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sk-SK" sz="9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1.Stanovenie cieľa, rozsahu a objektu analýzy</a:t>
          </a:r>
        </a:p>
      </dgm:t>
    </dgm:pt>
    <dgm:pt modelId="{7FB526AE-ADC0-4E2A-9784-E49BA0A9AAED}" type="parTrans" cxnId="{4F232833-F568-40EC-8F67-0A007E7FC4CF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727BB7-8594-4ED1-AFBC-0BAB176BAEE1}" type="sibTrans" cxnId="{4F232833-F568-40EC-8F67-0A007E7FC4CF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F087C-56D3-4348-B686-D171ADA5C84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sk-SK" sz="9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Vytvorenie pracovnej skupiny</a:t>
          </a:r>
        </a:p>
      </dgm:t>
    </dgm:pt>
    <dgm:pt modelId="{453C497C-ACA0-4C5A-9C34-25E8566D46CF}" type="parTrans" cxnId="{21C6A713-E4C9-4E1F-BE1D-15EE36D4F860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D69AA-3DC4-4B2C-941F-24E5C66D7E11}" type="sibTrans" cxnId="{21C6A713-E4C9-4E1F-BE1D-15EE36D4F860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2BD2F-722C-413C-8ECE-BF4D9AF1ED7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sk-SK" sz="9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Popis analyzovaného systému, </a:t>
          </a:r>
          <a:r>
            <a:rPr lang="sk-SK" sz="900" b="1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objektu,zariadenia</a:t>
          </a:r>
          <a:r>
            <a:rPr lang="sk-SK" sz="9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vymedzenie jeho hraníc</a:t>
          </a:r>
        </a:p>
      </dgm:t>
    </dgm:pt>
    <dgm:pt modelId="{F541BC1A-D24D-4468-BDF3-2E10C8DF70BA}" type="parTrans" cxnId="{D60EEFC8-ED06-4E00-A7ED-4AF212CE1077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F6C3C8-76DD-43A6-905E-EF8245722EFB}" type="sibTrans" cxnId="{D60EEFC8-ED06-4E00-A7ED-4AF212CE1077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5C284-BDA0-48E7-B412-B0AD44EA1D7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sk-SK" sz="9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Oboznámenie dotknutých osôb so zostatkovými rizikami</a:t>
          </a:r>
        </a:p>
      </dgm:t>
    </dgm:pt>
    <dgm:pt modelId="{14C67288-47B3-4EAD-974F-FD2A571BBFDC}" type="parTrans" cxnId="{F07A2A11-437E-452F-A07F-7E9A0A1583A0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3F5F4-21CB-4D11-8647-73E89E4DF6AB}" type="sibTrans" cxnId="{F07A2A11-437E-452F-A07F-7E9A0A1583A0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7FD63-DEE7-4462-982C-4E7454BA29C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sk-SK" sz="9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Monitorovanie a kontrola</a:t>
          </a:r>
        </a:p>
      </dgm:t>
    </dgm:pt>
    <dgm:pt modelId="{0C8C9AE0-2D99-4518-840D-4EE160449C2D}" type="parTrans" cxnId="{7846B6E1-F220-417F-A132-A59AC0EB08E2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C97716-4491-443A-96CC-0E953DBACAB2}" type="sibTrans" cxnId="{7846B6E1-F220-417F-A132-A59AC0EB08E2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53049A-0ADA-42AC-847A-902DAB7CC03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sk-SK" sz="9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Stanovenie úrovne závažnosti zdrojov rizík a scénarov a hladiny akceptovateľnosti rizík</a:t>
          </a:r>
        </a:p>
      </dgm:t>
    </dgm:pt>
    <dgm:pt modelId="{0858096B-38A6-4E0F-BB35-C2795E0EFFF3}" type="parTrans" cxnId="{54DD6C2B-D771-4D34-BC74-5BE3FDA494E3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C4019-CEC0-438D-9B62-6F37DA66ED9B}" type="sibTrans" cxnId="{54DD6C2B-D771-4D34-BC74-5BE3FDA494E3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9AD3BA-95F4-41DF-8819-09DFD5D45CC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sk-SK" sz="9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Výber systematického postupu na posúdenie rizík</a:t>
          </a:r>
        </a:p>
      </dgm:t>
    </dgm:pt>
    <dgm:pt modelId="{185B18D2-2EEE-4769-999C-42B15EA8F198}" type="parTrans" cxnId="{B2D8B722-4150-46B1-813F-BD01A2953EA7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628EA-5521-4C55-A96C-6F58E3A42DC3}" type="sibTrans" cxnId="{B2D8B722-4150-46B1-813F-BD01A2953EA7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B04C1D-49DC-49FA-871D-852754DC8A4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sk-SK" sz="9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Určenie nebezpečenstiev a ohrození – pracovná činnosť/ pracovná pozícia</a:t>
          </a:r>
        </a:p>
      </dgm:t>
    </dgm:pt>
    <dgm:pt modelId="{803D3FFF-65A3-45AE-8EB4-39D91C90F543}" type="parTrans" cxnId="{7336B6FE-C613-496A-BC5C-E4372451CABB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09C4DB-4C36-4120-8127-A99D90E5F0E6}" type="sibTrans" cxnId="{7336B6FE-C613-496A-BC5C-E4372451CABB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42051-9769-481D-B549-92C2C9C06A2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sk-SK" sz="9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Analýza rizík a určenie poradia ich dôležitosti</a:t>
          </a:r>
        </a:p>
      </dgm:t>
    </dgm:pt>
    <dgm:pt modelId="{B37B2959-19AF-49A6-B49B-782A80D82899}" type="parTrans" cxnId="{E7BE77D4-77D6-44C9-B7B8-D81942204F4E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A8A41-D805-478C-B8E2-6C11926D7EA2}" type="sibTrans" cxnId="{E7BE77D4-77D6-44C9-B7B8-D81942204F4E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6A657A-3292-40B6-80BA-22824F9BF5E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sk-SK" sz="9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Stanovenie preventívnych opatrení</a:t>
          </a:r>
        </a:p>
      </dgm:t>
    </dgm:pt>
    <dgm:pt modelId="{00905DCF-D65A-47B0-8380-DC0FCB6FDBC1}" type="parTrans" cxnId="{258B801C-0E35-41E7-8E9E-A9D2E6B3330C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149FD-8962-4852-874B-AEC6563FD413}" type="sibTrans" cxnId="{258B801C-0E35-41E7-8E9E-A9D2E6B3330C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44119-3677-4C27-AC3C-12AA45A2DD1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sk-SK" sz="9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Prijatie opatrení</a:t>
          </a:r>
        </a:p>
      </dgm:t>
    </dgm:pt>
    <dgm:pt modelId="{E7CEAD65-AFD2-4BF4-9A56-E3996E03064D}" type="parTrans" cxnId="{8EF69556-442F-46CF-BAC6-5B6843F98343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0C04A-13D0-452F-86AE-032A5338A8A8}" type="sibTrans" cxnId="{8EF69556-442F-46CF-BAC6-5B6843F98343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972AB-2A5D-46B0-861C-D2205C35ECE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sk-SK" sz="9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Monitorovanie a preskúmanie situácie</a:t>
          </a:r>
        </a:p>
      </dgm:t>
    </dgm:pt>
    <dgm:pt modelId="{FD54882C-91BF-4779-B4B0-66C48D8AA377}" type="parTrans" cxnId="{69BEE7F2-4D34-43D7-84C4-F12FCBB86622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5FBC81-5314-49B8-B11A-2E647615A879}" type="sibTrans" cxnId="{69BEE7F2-4D34-43D7-84C4-F12FCBB86622}">
      <dgm:prSet/>
      <dgm:spPr/>
      <dgm:t>
        <a:bodyPr/>
        <a:lstStyle/>
        <a:p>
          <a:pPr algn="ctr"/>
          <a:endParaRPr lang="sk-SK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B51C64-FCBC-4DE9-B0DD-013727576984}" type="pres">
      <dgm:prSet presAssocID="{E8F22782-1CDC-4114-B9AC-EB635301CC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EC6B2155-997C-4E16-A40D-9CFADA79FEF5}" type="pres">
      <dgm:prSet presAssocID="{F84BCA87-33C0-4D68-BD35-1452DBDCF44B}" presName="hierRoot1" presStyleCnt="0"/>
      <dgm:spPr/>
    </dgm:pt>
    <dgm:pt modelId="{B26453D7-FC45-43DA-A4E5-059DCF62FBED}" type="pres">
      <dgm:prSet presAssocID="{F84BCA87-33C0-4D68-BD35-1452DBDCF44B}" presName="composite" presStyleCnt="0"/>
      <dgm:spPr/>
    </dgm:pt>
    <dgm:pt modelId="{64F31749-4E26-475C-9963-CA40ADF30CF4}" type="pres">
      <dgm:prSet presAssocID="{F84BCA87-33C0-4D68-BD35-1452DBDCF44B}" presName="background" presStyleLbl="node0" presStyleIdx="0" presStyleCnt="1"/>
      <dgm:spPr/>
    </dgm:pt>
    <dgm:pt modelId="{3BDDBD40-326C-4BE2-90FB-1DAB268C2F69}" type="pres">
      <dgm:prSet presAssocID="{F84BCA87-33C0-4D68-BD35-1452DBDCF44B}" presName="text" presStyleLbl="fgAcc0" presStyleIdx="0" presStyleCnt="1" custScaleX="1243582" custScaleY="137309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ED99385-60DA-4E80-A03D-018F4DF95454}" type="pres">
      <dgm:prSet presAssocID="{F84BCA87-33C0-4D68-BD35-1452DBDCF44B}" presName="hierChild2" presStyleCnt="0"/>
      <dgm:spPr/>
    </dgm:pt>
    <dgm:pt modelId="{AB838207-FDD8-4DA0-AA73-C8EFFAE0D522}" type="pres">
      <dgm:prSet presAssocID="{BB544086-C7EB-487B-8A76-DC6123842BA7}" presName="Name10" presStyleLbl="parChTrans1D2" presStyleIdx="0" presStyleCnt="2"/>
      <dgm:spPr/>
      <dgm:t>
        <a:bodyPr/>
        <a:lstStyle/>
        <a:p>
          <a:endParaRPr lang="sk-SK"/>
        </a:p>
      </dgm:t>
    </dgm:pt>
    <dgm:pt modelId="{D2E928B5-DA7E-4229-9795-A9AA38A00B9D}" type="pres">
      <dgm:prSet presAssocID="{661AB7CD-92F7-455B-8B4E-8537CCFBADF5}" presName="hierRoot2" presStyleCnt="0"/>
      <dgm:spPr/>
    </dgm:pt>
    <dgm:pt modelId="{9594DDC5-27A4-41C9-8AC6-1291BED9D61E}" type="pres">
      <dgm:prSet presAssocID="{661AB7CD-92F7-455B-8B4E-8537CCFBADF5}" presName="composite2" presStyleCnt="0"/>
      <dgm:spPr/>
    </dgm:pt>
    <dgm:pt modelId="{466D80CF-CF44-4F95-9E06-723E0CA03530}" type="pres">
      <dgm:prSet presAssocID="{661AB7CD-92F7-455B-8B4E-8537CCFBADF5}" presName="background2" presStyleLbl="node2" presStyleIdx="0" presStyleCnt="2"/>
      <dgm:spPr/>
    </dgm:pt>
    <dgm:pt modelId="{ACB48EF6-0413-4DD7-BAF9-6286BD542810}" type="pres">
      <dgm:prSet presAssocID="{661AB7CD-92F7-455B-8B4E-8537CCFBADF5}" presName="text2" presStyleLbl="fgAcc2" presStyleIdx="0" presStyleCnt="2" custScaleX="414786" custScaleY="17967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3220EC5-3AEE-405D-B82A-C59A1BB36227}" type="pres">
      <dgm:prSet presAssocID="{661AB7CD-92F7-455B-8B4E-8537CCFBADF5}" presName="hierChild3" presStyleCnt="0"/>
      <dgm:spPr/>
    </dgm:pt>
    <dgm:pt modelId="{2A79B830-9288-4BCD-B30D-375AFEDB035B}" type="pres">
      <dgm:prSet presAssocID="{49D1CF94-88C3-4189-9798-D4AA4B56A793}" presName="Name17" presStyleLbl="parChTrans1D3" presStyleIdx="0" presStyleCnt="3"/>
      <dgm:spPr/>
      <dgm:t>
        <a:bodyPr/>
        <a:lstStyle/>
        <a:p>
          <a:endParaRPr lang="sk-SK"/>
        </a:p>
      </dgm:t>
    </dgm:pt>
    <dgm:pt modelId="{C99575DB-B2D9-4520-8F1F-646180329FBF}" type="pres">
      <dgm:prSet presAssocID="{109E7770-EADB-4A3E-B004-D15E5BD6D661}" presName="hierRoot3" presStyleCnt="0"/>
      <dgm:spPr/>
    </dgm:pt>
    <dgm:pt modelId="{E8B6540F-CDAE-4D61-8539-6C1873DD0D95}" type="pres">
      <dgm:prSet presAssocID="{109E7770-EADB-4A3E-B004-D15E5BD6D661}" presName="composite3" presStyleCnt="0"/>
      <dgm:spPr/>
    </dgm:pt>
    <dgm:pt modelId="{5A7B9658-EDC2-42D3-87F6-C31D8A74431A}" type="pres">
      <dgm:prSet presAssocID="{109E7770-EADB-4A3E-B004-D15E5BD6D661}" presName="background3" presStyleLbl="node3" presStyleIdx="0" presStyleCnt="3"/>
      <dgm:spPr/>
    </dgm:pt>
    <dgm:pt modelId="{8303E771-1206-4DB2-B0F7-CE9ADD9EEAD9}" type="pres">
      <dgm:prSet presAssocID="{109E7770-EADB-4A3E-B004-D15E5BD6D661}" presName="text3" presStyleLbl="fgAcc3" presStyleIdx="0" presStyleCnt="3" custScaleX="396547" custScaleY="21404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B8CE045-D69D-4CFA-89FC-3699392233C2}" type="pres">
      <dgm:prSet presAssocID="{109E7770-EADB-4A3E-B004-D15E5BD6D661}" presName="hierChild4" presStyleCnt="0"/>
      <dgm:spPr/>
    </dgm:pt>
    <dgm:pt modelId="{EE80108B-F62C-4591-ACC1-DF8DCD02BEAB}" type="pres">
      <dgm:prSet presAssocID="{7FB526AE-ADC0-4E2A-9784-E49BA0A9AAED}" presName="Name23" presStyleLbl="parChTrans1D4" presStyleIdx="0" presStyleCnt="12"/>
      <dgm:spPr/>
      <dgm:t>
        <a:bodyPr/>
        <a:lstStyle/>
        <a:p>
          <a:endParaRPr lang="sk-SK"/>
        </a:p>
      </dgm:t>
    </dgm:pt>
    <dgm:pt modelId="{C9BCF3E1-37E6-4605-9BD5-47E52DEBAFC1}" type="pres">
      <dgm:prSet presAssocID="{E8130679-73A4-43ED-9D65-3E003F225C76}" presName="hierRoot4" presStyleCnt="0"/>
      <dgm:spPr/>
    </dgm:pt>
    <dgm:pt modelId="{3590F094-06E7-475E-8F1B-5C0264EE9E37}" type="pres">
      <dgm:prSet presAssocID="{E8130679-73A4-43ED-9D65-3E003F225C76}" presName="composite4" presStyleCnt="0"/>
      <dgm:spPr/>
    </dgm:pt>
    <dgm:pt modelId="{4ADC5A01-1FEC-44EF-B50C-C25C51DBD6A5}" type="pres">
      <dgm:prSet presAssocID="{E8130679-73A4-43ED-9D65-3E003F225C76}" presName="background4" presStyleLbl="node4" presStyleIdx="0" presStyleCnt="12"/>
      <dgm:spPr/>
    </dgm:pt>
    <dgm:pt modelId="{F9E58E88-DEC3-48B4-8CCB-84F853F44A69}" type="pres">
      <dgm:prSet presAssocID="{E8130679-73A4-43ED-9D65-3E003F225C76}" presName="text4" presStyleLbl="fgAcc4" presStyleIdx="0" presStyleCnt="12" custScaleX="409523" custScaleY="22946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9785549-F819-4503-93FE-DA2CBD21B5D2}" type="pres">
      <dgm:prSet presAssocID="{E8130679-73A4-43ED-9D65-3E003F225C76}" presName="hierChild5" presStyleCnt="0"/>
      <dgm:spPr/>
    </dgm:pt>
    <dgm:pt modelId="{0F717840-CB8D-4EB3-B299-1543A560959F}" type="pres">
      <dgm:prSet presAssocID="{453C497C-ACA0-4C5A-9C34-25E8566D46CF}" presName="Name23" presStyleLbl="parChTrans1D4" presStyleIdx="1" presStyleCnt="12"/>
      <dgm:spPr/>
      <dgm:t>
        <a:bodyPr/>
        <a:lstStyle/>
        <a:p>
          <a:endParaRPr lang="sk-SK"/>
        </a:p>
      </dgm:t>
    </dgm:pt>
    <dgm:pt modelId="{E055F30B-664A-4FD0-9DB0-768C8B938693}" type="pres">
      <dgm:prSet presAssocID="{CC5F087C-56D3-4348-B686-D171ADA5C843}" presName="hierRoot4" presStyleCnt="0"/>
      <dgm:spPr/>
    </dgm:pt>
    <dgm:pt modelId="{8204A44E-BBEA-492D-8171-FD1387E72F66}" type="pres">
      <dgm:prSet presAssocID="{CC5F087C-56D3-4348-B686-D171ADA5C843}" presName="composite4" presStyleCnt="0"/>
      <dgm:spPr/>
    </dgm:pt>
    <dgm:pt modelId="{A2F8024D-BC30-44ED-A7BA-D2F87F534075}" type="pres">
      <dgm:prSet presAssocID="{CC5F087C-56D3-4348-B686-D171ADA5C843}" presName="background4" presStyleLbl="node4" presStyleIdx="1" presStyleCnt="12"/>
      <dgm:spPr/>
    </dgm:pt>
    <dgm:pt modelId="{570D337C-75B8-4EC9-A9A0-D642DCB97675}" type="pres">
      <dgm:prSet presAssocID="{CC5F087C-56D3-4348-B686-D171ADA5C843}" presName="text4" presStyleLbl="fgAcc4" presStyleIdx="1" presStyleCnt="12" custScaleX="387938" custScaleY="2264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2E34F7C-2988-4701-9405-964709CE3B30}" type="pres">
      <dgm:prSet presAssocID="{CC5F087C-56D3-4348-B686-D171ADA5C843}" presName="hierChild5" presStyleCnt="0"/>
      <dgm:spPr/>
    </dgm:pt>
    <dgm:pt modelId="{6C88A644-915D-4096-A013-B1CD1C76AD1F}" type="pres">
      <dgm:prSet presAssocID="{F541BC1A-D24D-4468-BDF3-2E10C8DF70BA}" presName="Name23" presStyleLbl="parChTrans1D4" presStyleIdx="2" presStyleCnt="12"/>
      <dgm:spPr/>
      <dgm:t>
        <a:bodyPr/>
        <a:lstStyle/>
        <a:p>
          <a:endParaRPr lang="sk-SK"/>
        </a:p>
      </dgm:t>
    </dgm:pt>
    <dgm:pt modelId="{75A56B2C-2FC0-4E85-B019-D8A1B8F2E527}" type="pres">
      <dgm:prSet presAssocID="{B682BD2F-722C-413C-8ECE-BF4D9AF1ED74}" presName="hierRoot4" presStyleCnt="0"/>
      <dgm:spPr/>
    </dgm:pt>
    <dgm:pt modelId="{114096F1-F8A9-4164-AE40-7505D6FCD6A2}" type="pres">
      <dgm:prSet presAssocID="{B682BD2F-722C-413C-8ECE-BF4D9AF1ED74}" presName="composite4" presStyleCnt="0"/>
      <dgm:spPr/>
    </dgm:pt>
    <dgm:pt modelId="{614C7065-3ABA-48BF-8A3C-7E089D78AE7C}" type="pres">
      <dgm:prSet presAssocID="{B682BD2F-722C-413C-8ECE-BF4D9AF1ED74}" presName="background4" presStyleLbl="node4" presStyleIdx="2" presStyleCnt="12"/>
      <dgm:spPr/>
    </dgm:pt>
    <dgm:pt modelId="{89485C81-9880-449E-B2E0-A2BF157BB650}" type="pres">
      <dgm:prSet presAssocID="{B682BD2F-722C-413C-8ECE-BF4D9AF1ED74}" presName="text4" presStyleLbl="fgAcc4" presStyleIdx="2" presStyleCnt="12" custScaleX="387938" custScaleY="39726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8124706-0143-408B-A5F9-AD9DF5396138}" type="pres">
      <dgm:prSet presAssocID="{B682BD2F-722C-413C-8ECE-BF4D9AF1ED74}" presName="hierChild5" presStyleCnt="0"/>
      <dgm:spPr/>
    </dgm:pt>
    <dgm:pt modelId="{B0618F78-9AB2-46EC-BC09-ED4310A92AB6}" type="pres">
      <dgm:prSet presAssocID="{0858096B-38A6-4E0F-BB35-C2795E0EFFF3}" presName="Name23" presStyleLbl="parChTrans1D4" presStyleIdx="3" presStyleCnt="12"/>
      <dgm:spPr/>
      <dgm:t>
        <a:bodyPr/>
        <a:lstStyle/>
        <a:p>
          <a:endParaRPr lang="sk-SK"/>
        </a:p>
      </dgm:t>
    </dgm:pt>
    <dgm:pt modelId="{A4A74910-2F34-4302-BE7F-B78766791F66}" type="pres">
      <dgm:prSet presAssocID="{7253049A-0ADA-42AC-847A-902DAB7CC032}" presName="hierRoot4" presStyleCnt="0"/>
      <dgm:spPr/>
    </dgm:pt>
    <dgm:pt modelId="{4D850B79-E134-46E6-85AA-8CBDE318859D}" type="pres">
      <dgm:prSet presAssocID="{7253049A-0ADA-42AC-847A-902DAB7CC032}" presName="composite4" presStyleCnt="0"/>
      <dgm:spPr/>
    </dgm:pt>
    <dgm:pt modelId="{C838BDE3-CD9B-413B-840A-9219A23DF541}" type="pres">
      <dgm:prSet presAssocID="{7253049A-0ADA-42AC-847A-902DAB7CC032}" presName="background4" presStyleLbl="node4" presStyleIdx="3" presStyleCnt="12"/>
      <dgm:spPr/>
    </dgm:pt>
    <dgm:pt modelId="{81CDA7FD-2D52-4EC6-92B9-F54E991837D6}" type="pres">
      <dgm:prSet presAssocID="{7253049A-0ADA-42AC-847A-902DAB7CC032}" presName="text4" presStyleLbl="fgAcc4" presStyleIdx="3" presStyleCnt="12" custScaleX="382726" custScaleY="54229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5C0F220-C19E-41E0-9B8F-975EB8ECEF89}" type="pres">
      <dgm:prSet presAssocID="{7253049A-0ADA-42AC-847A-902DAB7CC032}" presName="hierChild5" presStyleCnt="0"/>
      <dgm:spPr/>
    </dgm:pt>
    <dgm:pt modelId="{A55B0261-DBAA-45E4-B206-6B85FB587F03}" type="pres">
      <dgm:prSet presAssocID="{185B18D2-2EEE-4769-999C-42B15EA8F198}" presName="Name23" presStyleLbl="parChTrans1D4" presStyleIdx="4" presStyleCnt="12"/>
      <dgm:spPr/>
      <dgm:t>
        <a:bodyPr/>
        <a:lstStyle/>
        <a:p>
          <a:endParaRPr lang="sk-SK"/>
        </a:p>
      </dgm:t>
    </dgm:pt>
    <dgm:pt modelId="{5109DF74-D9E5-47CE-A3B2-DF386E9C3AA3}" type="pres">
      <dgm:prSet presAssocID="{919AD3BA-95F4-41DF-8819-09DFD5D45CC2}" presName="hierRoot4" presStyleCnt="0"/>
      <dgm:spPr/>
    </dgm:pt>
    <dgm:pt modelId="{321F802B-3C81-40AD-9D9B-13FF8B0B6F8E}" type="pres">
      <dgm:prSet presAssocID="{919AD3BA-95F4-41DF-8819-09DFD5D45CC2}" presName="composite4" presStyleCnt="0"/>
      <dgm:spPr/>
    </dgm:pt>
    <dgm:pt modelId="{3C9E74F4-CA08-4215-86DB-01E2D0920AD7}" type="pres">
      <dgm:prSet presAssocID="{919AD3BA-95F4-41DF-8819-09DFD5D45CC2}" presName="background4" presStyleLbl="node4" presStyleIdx="4" presStyleCnt="12"/>
      <dgm:spPr/>
    </dgm:pt>
    <dgm:pt modelId="{AE7DABE7-475D-473F-80EE-247A68E5D50F}" type="pres">
      <dgm:prSet presAssocID="{919AD3BA-95F4-41DF-8819-09DFD5D45CC2}" presName="text4" presStyleLbl="fgAcc4" presStyleIdx="4" presStyleCnt="12" custScaleX="372301" custScaleY="24731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359C961-9DFB-4EA7-AC67-7890A90A214A}" type="pres">
      <dgm:prSet presAssocID="{919AD3BA-95F4-41DF-8819-09DFD5D45CC2}" presName="hierChild5" presStyleCnt="0"/>
      <dgm:spPr/>
    </dgm:pt>
    <dgm:pt modelId="{DBF6AFC2-6DFA-48D8-9989-B5C43046B02B}" type="pres">
      <dgm:prSet presAssocID="{5C5EA65C-2BE4-4262-A7C5-A2664FA7F988}" presName="Name17" presStyleLbl="parChTrans1D3" presStyleIdx="1" presStyleCnt="3"/>
      <dgm:spPr/>
      <dgm:t>
        <a:bodyPr/>
        <a:lstStyle/>
        <a:p>
          <a:endParaRPr lang="sk-SK"/>
        </a:p>
      </dgm:t>
    </dgm:pt>
    <dgm:pt modelId="{C82E3F0D-F8B3-4172-AFFF-F610CC695BF3}" type="pres">
      <dgm:prSet presAssocID="{7F8CB296-7509-4C74-BD47-6609DCDCECC1}" presName="hierRoot3" presStyleCnt="0"/>
      <dgm:spPr/>
    </dgm:pt>
    <dgm:pt modelId="{17C0009D-93C1-4CEF-8483-51EA06999ECA}" type="pres">
      <dgm:prSet presAssocID="{7F8CB296-7509-4C74-BD47-6609DCDCECC1}" presName="composite3" presStyleCnt="0"/>
      <dgm:spPr/>
    </dgm:pt>
    <dgm:pt modelId="{12488E48-055D-4079-8394-8B685CAAA5BD}" type="pres">
      <dgm:prSet presAssocID="{7F8CB296-7509-4C74-BD47-6609DCDCECC1}" presName="background3" presStyleLbl="node3" presStyleIdx="1" presStyleCnt="3"/>
      <dgm:spPr/>
    </dgm:pt>
    <dgm:pt modelId="{5461E02D-F39E-45DC-9E6A-E787DC0DC2FE}" type="pres">
      <dgm:prSet presAssocID="{7F8CB296-7509-4C74-BD47-6609DCDCECC1}" presName="text3" presStyleLbl="fgAcc3" presStyleIdx="1" presStyleCnt="3" custScaleX="450673" custScaleY="21494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4054D54-704A-4BEE-9539-6491CC410579}" type="pres">
      <dgm:prSet presAssocID="{7F8CB296-7509-4C74-BD47-6609DCDCECC1}" presName="hierChild4" presStyleCnt="0"/>
      <dgm:spPr/>
    </dgm:pt>
    <dgm:pt modelId="{80250245-24BB-4546-903E-86C97E53D962}" type="pres">
      <dgm:prSet presAssocID="{803D3FFF-65A3-45AE-8EB4-39D91C90F543}" presName="Name23" presStyleLbl="parChTrans1D4" presStyleIdx="5" presStyleCnt="12"/>
      <dgm:spPr/>
      <dgm:t>
        <a:bodyPr/>
        <a:lstStyle/>
        <a:p>
          <a:endParaRPr lang="sk-SK"/>
        </a:p>
      </dgm:t>
    </dgm:pt>
    <dgm:pt modelId="{734CDD13-C2EB-46AB-85D9-6CF09214447C}" type="pres">
      <dgm:prSet presAssocID="{42B04C1D-49DC-49FA-871D-852754DC8A43}" presName="hierRoot4" presStyleCnt="0"/>
      <dgm:spPr/>
    </dgm:pt>
    <dgm:pt modelId="{26C52387-21AA-484F-9CED-16E0BC5D4955}" type="pres">
      <dgm:prSet presAssocID="{42B04C1D-49DC-49FA-871D-852754DC8A43}" presName="composite4" presStyleCnt="0"/>
      <dgm:spPr/>
    </dgm:pt>
    <dgm:pt modelId="{77DB228B-4911-4389-AEBE-2E030C424C01}" type="pres">
      <dgm:prSet presAssocID="{42B04C1D-49DC-49FA-871D-852754DC8A43}" presName="background4" presStyleLbl="node4" presStyleIdx="5" presStyleCnt="12"/>
      <dgm:spPr/>
    </dgm:pt>
    <dgm:pt modelId="{3217120B-46F0-4E2E-812C-FCD329E2DBF6}" type="pres">
      <dgm:prSet presAssocID="{42B04C1D-49DC-49FA-871D-852754DC8A43}" presName="text4" presStyleLbl="fgAcc4" presStyleIdx="5" presStyleCnt="12" custScaleX="439138" custScaleY="35373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3416A5E-5109-4B54-82E3-34F344338786}" type="pres">
      <dgm:prSet presAssocID="{42B04C1D-49DC-49FA-871D-852754DC8A43}" presName="hierChild5" presStyleCnt="0"/>
      <dgm:spPr/>
    </dgm:pt>
    <dgm:pt modelId="{426B3D02-BBCA-4B8C-B60E-C3999EE4405F}" type="pres">
      <dgm:prSet presAssocID="{B37B2959-19AF-49A6-B49B-782A80D82899}" presName="Name23" presStyleLbl="parChTrans1D4" presStyleIdx="6" presStyleCnt="12"/>
      <dgm:spPr/>
      <dgm:t>
        <a:bodyPr/>
        <a:lstStyle/>
        <a:p>
          <a:endParaRPr lang="sk-SK"/>
        </a:p>
      </dgm:t>
    </dgm:pt>
    <dgm:pt modelId="{4D5E4B6E-BF37-4CDC-A8C8-47C1AF67C9A9}" type="pres">
      <dgm:prSet presAssocID="{E1F42051-9769-481D-B549-92C2C9C06A2D}" presName="hierRoot4" presStyleCnt="0"/>
      <dgm:spPr/>
    </dgm:pt>
    <dgm:pt modelId="{F4D21B48-3226-4A02-85BA-11C87F2593AC}" type="pres">
      <dgm:prSet presAssocID="{E1F42051-9769-481D-B549-92C2C9C06A2D}" presName="composite4" presStyleCnt="0"/>
      <dgm:spPr/>
    </dgm:pt>
    <dgm:pt modelId="{8B7BF7C1-1834-4370-9B2E-15604B3CA624}" type="pres">
      <dgm:prSet presAssocID="{E1F42051-9769-481D-B549-92C2C9C06A2D}" presName="background4" presStyleLbl="node4" presStyleIdx="6" presStyleCnt="12"/>
      <dgm:spPr/>
    </dgm:pt>
    <dgm:pt modelId="{82A22206-90BD-4771-9527-4DE2DC459B10}" type="pres">
      <dgm:prSet presAssocID="{E1F42051-9769-481D-B549-92C2C9C06A2D}" presName="text4" presStyleLbl="fgAcc4" presStyleIdx="6" presStyleCnt="12" custScaleX="412177" custScaleY="26001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1D4261E-1D44-4FE6-A482-57250BE9184B}" type="pres">
      <dgm:prSet presAssocID="{E1F42051-9769-481D-B549-92C2C9C06A2D}" presName="hierChild5" presStyleCnt="0"/>
      <dgm:spPr/>
    </dgm:pt>
    <dgm:pt modelId="{D9F61F1A-6253-4782-A344-460B1E7967D8}" type="pres">
      <dgm:prSet presAssocID="{00905DCF-D65A-47B0-8380-DC0FCB6FDBC1}" presName="Name23" presStyleLbl="parChTrans1D4" presStyleIdx="7" presStyleCnt="12"/>
      <dgm:spPr/>
      <dgm:t>
        <a:bodyPr/>
        <a:lstStyle/>
        <a:p>
          <a:endParaRPr lang="sk-SK"/>
        </a:p>
      </dgm:t>
    </dgm:pt>
    <dgm:pt modelId="{B1E157B5-280D-454B-A21D-DA63247E8126}" type="pres">
      <dgm:prSet presAssocID="{0C6A657A-3292-40B6-80BA-22824F9BF5E7}" presName="hierRoot4" presStyleCnt="0"/>
      <dgm:spPr/>
    </dgm:pt>
    <dgm:pt modelId="{A3A21693-3862-436B-B468-5399E653894A}" type="pres">
      <dgm:prSet presAssocID="{0C6A657A-3292-40B6-80BA-22824F9BF5E7}" presName="composite4" presStyleCnt="0"/>
      <dgm:spPr/>
    </dgm:pt>
    <dgm:pt modelId="{20891733-15F2-406B-980E-95E8AE067A2E}" type="pres">
      <dgm:prSet presAssocID="{0C6A657A-3292-40B6-80BA-22824F9BF5E7}" presName="background4" presStyleLbl="node4" presStyleIdx="7" presStyleCnt="12"/>
      <dgm:spPr/>
    </dgm:pt>
    <dgm:pt modelId="{05CB4F64-090A-47C0-939A-E7F80349A425}" type="pres">
      <dgm:prSet presAssocID="{0C6A657A-3292-40B6-80BA-22824F9BF5E7}" presName="text4" presStyleLbl="fgAcc4" presStyleIdx="7" presStyleCnt="12" custScaleX="401752" custScaleY="42371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C6ED096-3DD9-4207-BD6D-A4373F764688}" type="pres">
      <dgm:prSet presAssocID="{0C6A657A-3292-40B6-80BA-22824F9BF5E7}" presName="hierChild5" presStyleCnt="0"/>
      <dgm:spPr/>
    </dgm:pt>
    <dgm:pt modelId="{B0E01BEE-F745-49FF-92C9-62812F80842D}" type="pres">
      <dgm:prSet presAssocID="{E7CEAD65-AFD2-4BF4-9A56-E3996E03064D}" presName="Name23" presStyleLbl="parChTrans1D4" presStyleIdx="8" presStyleCnt="12"/>
      <dgm:spPr/>
      <dgm:t>
        <a:bodyPr/>
        <a:lstStyle/>
        <a:p>
          <a:endParaRPr lang="sk-SK"/>
        </a:p>
      </dgm:t>
    </dgm:pt>
    <dgm:pt modelId="{6A1C8CC5-8C35-47B9-AB1E-1887C3E1C5EF}" type="pres">
      <dgm:prSet presAssocID="{06144119-3677-4C27-AC3C-12AA45A2DD1F}" presName="hierRoot4" presStyleCnt="0"/>
      <dgm:spPr/>
    </dgm:pt>
    <dgm:pt modelId="{60BA6176-F715-4C62-A0B9-942EC2069484}" type="pres">
      <dgm:prSet presAssocID="{06144119-3677-4C27-AC3C-12AA45A2DD1F}" presName="composite4" presStyleCnt="0"/>
      <dgm:spPr/>
    </dgm:pt>
    <dgm:pt modelId="{3F261E09-D678-4EC8-ACB8-5168928C9962}" type="pres">
      <dgm:prSet presAssocID="{06144119-3677-4C27-AC3C-12AA45A2DD1F}" presName="background4" presStyleLbl="node4" presStyleIdx="8" presStyleCnt="12"/>
      <dgm:spPr/>
    </dgm:pt>
    <dgm:pt modelId="{8C716B48-1004-44A2-8140-407EF9CE1F22}" type="pres">
      <dgm:prSet presAssocID="{06144119-3677-4C27-AC3C-12AA45A2DD1F}" presName="text4" presStyleLbl="fgAcc4" presStyleIdx="8" presStyleCnt="12" custScaleX="396539" custScaleY="25609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C424334-0EC3-453D-AD22-F495F479B55D}" type="pres">
      <dgm:prSet presAssocID="{06144119-3677-4C27-AC3C-12AA45A2DD1F}" presName="hierChild5" presStyleCnt="0"/>
      <dgm:spPr/>
    </dgm:pt>
    <dgm:pt modelId="{7249F2D2-2C7F-496F-A2AB-F13AD1A3B778}" type="pres">
      <dgm:prSet presAssocID="{FD54882C-91BF-4779-B4B0-66C48D8AA377}" presName="Name23" presStyleLbl="parChTrans1D4" presStyleIdx="9" presStyleCnt="12"/>
      <dgm:spPr/>
      <dgm:t>
        <a:bodyPr/>
        <a:lstStyle/>
        <a:p>
          <a:endParaRPr lang="sk-SK"/>
        </a:p>
      </dgm:t>
    </dgm:pt>
    <dgm:pt modelId="{E494AE46-0BB7-49EB-9D74-A7F6EB570843}" type="pres">
      <dgm:prSet presAssocID="{305972AB-2A5D-46B0-861C-D2205C35ECEA}" presName="hierRoot4" presStyleCnt="0"/>
      <dgm:spPr/>
    </dgm:pt>
    <dgm:pt modelId="{893B2340-EC41-43AA-9C27-C1F587428E7A}" type="pres">
      <dgm:prSet presAssocID="{305972AB-2A5D-46B0-861C-D2205C35ECEA}" presName="composite4" presStyleCnt="0"/>
      <dgm:spPr/>
    </dgm:pt>
    <dgm:pt modelId="{1BA07B47-8CAC-4390-8303-94515DF0CB4F}" type="pres">
      <dgm:prSet presAssocID="{305972AB-2A5D-46B0-861C-D2205C35ECEA}" presName="background4" presStyleLbl="node4" presStyleIdx="9" presStyleCnt="12"/>
      <dgm:spPr/>
    </dgm:pt>
    <dgm:pt modelId="{39E6FA71-B585-452E-AE56-F7CEED93BB56}" type="pres">
      <dgm:prSet presAssocID="{305972AB-2A5D-46B0-861C-D2205C35ECEA}" presName="text4" presStyleLbl="fgAcc4" presStyleIdx="9" presStyleCnt="12" custScaleX="391327" custScaleY="32496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9BFFBCC-6D82-428C-A814-9B204CCE0FAD}" type="pres">
      <dgm:prSet presAssocID="{305972AB-2A5D-46B0-861C-D2205C35ECEA}" presName="hierChild5" presStyleCnt="0"/>
      <dgm:spPr/>
    </dgm:pt>
    <dgm:pt modelId="{6A5ED544-EB09-464C-B00B-B738E017B264}" type="pres">
      <dgm:prSet presAssocID="{1063113D-253F-44A1-9E67-AC0FC079CCC8}" presName="Name10" presStyleLbl="parChTrans1D2" presStyleIdx="1" presStyleCnt="2"/>
      <dgm:spPr/>
      <dgm:t>
        <a:bodyPr/>
        <a:lstStyle/>
        <a:p>
          <a:endParaRPr lang="sk-SK"/>
        </a:p>
      </dgm:t>
    </dgm:pt>
    <dgm:pt modelId="{30486280-8E7F-4845-AF0C-5BE55BDD29A7}" type="pres">
      <dgm:prSet presAssocID="{2C808342-FE9F-4B46-A0DF-E795B35E4801}" presName="hierRoot2" presStyleCnt="0"/>
      <dgm:spPr/>
    </dgm:pt>
    <dgm:pt modelId="{920DCE73-6C1B-4AA6-8B47-98532410BE82}" type="pres">
      <dgm:prSet presAssocID="{2C808342-FE9F-4B46-A0DF-E795B35E4801}" presName="composite2" presStyleCnt="0"/>
      <dgm:spPr/>
    </dgm:pt>
    <dgm:pt modelId="{4D39582F-36E1-48D1-A208-1950BD34DFB7}" type="pres">
      <dgm:prSet presAssocID="{2C808342-FE9F-4B46-A0DF-E795B35E4801}" presName="background2" presStyleLbl="node2" presStyleIdx="1" presStyleCnt="2"/>
      <dgm:spPr/>
    </dgm:pt>
    <dgm:pt modelId="{AC57CD47-49C4-49A0-816B-4F9A0CF58CE7}" type="pres">
      <dgm:prSet presAssocID="{2C808342-FE9F-4B46-A0DF-E795B35E4801}" presName="text2" presStyleLbl="fgAcc2" presStyleIdx="1" presStyleCnt="2" custScaleX="470076" custScaleY="1782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FAC8989-9AC1-4BBF-92A0-1F3ABDEBB72E}" type="pres">
      <dgm:prSet presAssocID="{2C808342-FE9F-4B46-A0DF-E795B35E4801}" presName="hierChild3" presStyleCnt="0"/>
      <dgm:spPr/>
    </dgm:pt>
    <dgm:pt modelId="{47460226-B68C-4C3B-BEF6-B881CBDEC031}" type="pres">
      <dgm:prSet presAssocID="{6D4ACDF2-C7BC-4550-A37A-534B6C87FC63}" presName="Name17" presStyleLbl="parChTrans1D3" presStyleIdx="2" presStyleCnt="3"/>
      <dgm:spPr/>
      <dgm:t>
        <a:bodyPr/>
        <a:lstStyle/>
        <a:p>
          <a:endParaRPr lang="sk-SK"/>
        </a:p>
      </dgm:t>
    </dgm:pt>
    <dgm:pt modelId="{6F8F1F3F-95A2-45E1-B1C7-5BBCB1E1139F}" type="pres">
      <dgm:prSet presAssocID="{9ECDD3D8-2B39-4CB2-8F76-5648CEB92384}" presName="hierRoot3" presStyleCnt="0"/>
      <dgm:spPr/>
    </dgm:pt>
    <dgm:pt modelId="{F7C7551E-94FF-4F6D-A7CE-D4BCB7CF8E70}" type="pres">
      <dgm:prSet presAssocID="{9ECDD3D8-2B39-4CB2-8F76-5648CEB92384}" presName="composite3" presStyleCnt="0"/>
      <dgm:spPr/>
    </dgm:pt>
    <dgm:pt modelId="{7A512EE1-A205-4B95-942E-617B6B65EC5D}" type="pres">
      <dgm:prSet presAssocID="{9ECDD3D8-2B39-4CB2-8F76-5648CEB92384}" presName="background3" presStyleLbl="node3" presStyleIdx="2" presStyleCnt="3"/>
      <dgm:spPr/>
    </dgm:pt>
    <dgm:pt modelId="{F4116613-77E7-41B7-A029-9666CAB3E695}" type="pres">
      <dgm:prSet presAssocID="{9ECDD3D8-2B39-4CB2-8F76-5648CEB92384}" presName="text3" presStyleLbl="fgAcc3" presStyleIdx="2" presStyleCnt="3" custScaleX="389958" custScaleY="16466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62F02F7-E2AC-42DF-8DBA-B7C5874F1D26}" type="pres">
      <dgm:prSet presAssocID="{9ECDD3D8-2B39-4CB2-8F76-5648CEB92384}" presName="hierChild4" presStyleCnt="0"/>
      <dgm:spPr/>
    </dgm:pt>
    <dgm:pt modelId="{D9004F66-6042-4F31-ADD3-CEB0D1C5FE00}" type="pres">
      <dgm:prSet presAssocID="{14C67288-47B3-4EAD-974F-FD2A571BBFDC}" presName="Name23" presStyleLbl="parChTrans1D4" presStyleIdx="10" presStyleCnt="12"/>
      <dgm:spPr/>
      <dgm:t>
        <a:bodyPr/>
        <a:lstStyle/>
        <a:p>
          <a:endParaRPr lang="sk-SK"/>
        </a:p>
      </dgm:t>
    </dgm:pt>
    <dgm:pt modelId="{9E1F08A9-9B7C-458A-BE56-EA05C5B8C806}" type="pres">
      <dgm:prSet presAssocID="{EE35C284-BDA0-48E7-B412-B0AD44EA1D7E}" presName="hierRoot4" presStyleCnt="0"/>
      <dgm:spPr/>
    </dgm:pt>
    <dgm:pt modelId="{7B357776-B2FF-4DD4-AD9E-F88287339BE2}" type="pres">
      <dgm:prSet presAssocID="{EE35C284-BDA0-48E7-B412-B0AD44EA1D7E}" presName="composite4" presStyleCnt="0"/>
      <dgm:spPr/>
    </dgm:pt>
    <dgm:pt modelId="{16608714-92B1-4493-ABD1-48E6115E0AA7}" type="pres">
      <dgm:prSet presAssocID="{EE35C284-BDA0-48E7-B412-B0AD44EA1D7E}" presName="background4" presStyleLbl="node4" presStyleIdx="10" presStyleCnt="12"/>
      <dgm:spPr/>
    </dgm:pt>
    <dgm:pt modelId="{8E7C8056-5A4F-4BD7-A410-074CA693D72B}" type="pres">
      <dgm:prSet presAssocID="{EE35C284-BDA0-48E7-B412-B0AD44EA1D7E}" presName="text4" presStyleLbl="fgAcc4" presStyleIdx="10" presStyleCnt="12" custScaleX="395493" custScaleY="31387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3239989-8E0B-44FB-813E-38F75F4ED4E1}" type="pres">
      <dgm:prSet presAssocID="{EE35C284-BDA0-48E7-B412-B0AD44EA1D7E}" presName="hierChild5" presStyleCnt="0"/>
      <dgm:spPr/>
    </dgm:pt>
    <dgm:pt modelId="{7383CFE1-F229-4F6A-B293-65197FD88A49}" type="pres">
      <dgm:prSet presAssocID="{0C8C9AE0-2D99-4518-840D-4EE160449C2D}" presName="Name23" presStyleLbl="parChTrans1D4" presStyleIdx="11" presStyleCnt="12"/>
      <dgm:spPr/>
      <dgm:t>
        <a:bodyPr/>
        <a:lstStyle/>
        <a:p>
          <a:endParaRPr lang="sk-SK"/>
        </a:p>
      </dgm:t>
    </dgm:pt>
    <dgm:pt modelId="{A2CDE248-A23D-466C-8CC6-9996FA1AEEF7}" type="pres">
      <dgm:prSet presAssocID="{67B7FD63-DEE7-4462-982C-4E7454BA29CE}" presName="hierRoot4" presStyleCnt="0"/>
      <dgm:spPr/>
    </dgm:pt>
    <dgm:pt modelId="{AA15E074-14B2-4A01-99F2-0994BA63AB56}" type="pres">
      <dgm:prSet presAssocID="{67B7FD63-DEE7-4462-982C-4E7454BA29CE}" presName="composite4" presStyleCnt="0"/>
      <dgm:spPr/>
    </dgm:pt>
    <dgm:pt modelId="{9F6A9F12-C07E-478A-A262-A22404E4EB13}" type="pres">
      <dgm:prSet presAssocID="{67B7FD63-DEE7-4462-982C-4E7454BA29CE}" presName="background4" presStyleLbl="node4" presStyleIdx="11" presStyleCnt="12"/>
      <dgm:spPr/>
    </dgm:pt>
    <dgm:pt modelId="{439F068B-B642-43B7-9011-590129FC1ACD}" type="pres">
      <dgm:prSet presAssocID="{67B7FD63-DEE7-4462-982C-4E7454BA29CE}" presName="text4" presStyleLbl="fgAcc4" presStyleIdx="11" presStyleCnt="12" custScaleX="365280" custScaleY="21370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91B39CE-9EC0-4F5B-956A-9E396013ED55}" type="pres">
      <dgm:prSet presAssocID="{67B7FD63-DEE7-4462-982C-4E7454BA29CE}" presName="hierChild5" presStyleCnt="0"/>
      <dgm:spPr/>
    </dgm:pt>
  </dgm:ptLst>
  <dgm:cxnLst>
    <dgm:cxn modelId="{61F7B378-58CD-4754-9EFC-1E4C1BF8878C}" type="presOf" srcId="{7253049A-0ADA-42AC-847A-902DAB7CC032}" destId="{81CDA7FD-2D52-4EC6-92B9-F54E991837D6}" srcOrd="0" destOrd="0" presId="urn:microsoft.com/office/officeart/2005/8/layout/hierarchy1"/>
    <dgm:cxn modelId="{10F738F5-DAFC-4C5D-85D4-6188AD841D51}" type="presOf" srcId="{1063113D-253F-44A1-9E67-AC0FC079CCC8}" destId="{6A5ED544-EB09-464C-B00B-B738E017B264}" srcOrd="0" destOrd="0" presId="urn:microsoft.com/office/officeart/2005/8/layout/hierarchy1"/>
    <dgm:cxn modelId="{0333F61F-1D5D-4E8E-8EEC-F71C7D509C6F}" type="presOf" srcId="{9ECDD3D8-2B39-4CB2-8F76-5648CEB92384}" destId="{F4116613-77E7-41B7-A029-9666CAB3E695}" srcOrd="0" destOrd="0" presId="urn:microsoft.com/office/officeart/2005/8/layout/hierarchy1"/>
    <dgm:cxn modelId="{53108740-B3D1-4378-9BE3-CF98ED360BA5}" type="presOf" srcId="{EE35C284-BDA0-48E7-B412-B0AD44EA1D7E}" destId="{8E7C8056-5A4F-4BD7-A410-074CA693D72B}" srcOrd="0" destOrd="0" presId="urn:microsoft.com/office/officeart/2005/8/layout/hierarchy1"/>
    <dgm:cxn modelId="{629B9B37-4E17-4D7A-B9D1-E8D84E799DEB}" type="presOf" srcId="{B682BD2F-722C-413C-8ECE-BF4D9AF1ED74}" destId="{89485C81-9880-449E-B2E0-A2BF157BB650}" srcOrd="0" destOrd="0" presId="urn:microsoft.com/office/officeart/2005/8/layout/hierarchy1"/>
    <dgm:cxn modelId="{D20ED97F-9155-4748-900C-D0C43E65D8F6}" type="presOf" srcId="{7F8CB296-7509-4C74-BD47-6609DCDCECC1}" destId="{5461E02D-F39E-45DC-9E6A-E787DC0DC2FE}" srcOrd="0" destOrd="0" presId="urn:microsoft.com/office/officeart/2005/8/layout/hierarchy1"/>
    <dgm:cxn modelId="{7846B6E1-F220-417F-A132-A59AC0EB08E2}" srcId="{EE35C284-BDA0-48E7-B412-B0AD44EA1D7E}" destId="{67B7FD63-DEE7-4462-982C-4E7454BA29CE}" srcOrd="0" destOrd="0" parTransId="{0C8C9AE0-2D99-4518-840D-4EE160449C2D}" sibTransId="{15C97716-4491-443A-96CC-0E953DBACAB2}"/>
    <dgm:cxn modelId="{22BABA0F-E655-4DD3-B70F-B178A08B04C7}" type="presOf" srcId="{E1F42051-9769-481D-B549-92C2C9C06A2D}" destId="{82A22206-90BD-4771-9527-4DE2DC459B10}" srcOrd="0" destOrd="0" presId="urn:microsoft.com/office/officeart/2005/8/layout/hierarchy1"/>
    <dgm:cxn modelId="{5CEE7F04-1836-408F-B11B-A7AA6C22E153}" srcId="{F84BCA87-33C0-4D68-BD35-1452DBDCF44B}" destId="{661AB7CD-92F7-455B-8B4E-8537CCFBADF5}" srcOrd="0" destOrd="0" parTransId="{BB544086-C7EB-487B-8A76-DC6123842BA7}" sibTransId="{5A86931C-7CD8-4D0D-9D7D-03C3FFC3DFBC}"/>
    <dgm:cxn modelId="{4F232833-F568-40EC-8F67-0A007E7FC4CF}" srcId="{109E7770-EADB-4A3E-B004-D15E5BD6D661}" destId="{E8130679-73A4-43ED-9D65-3E003F225C76}" srcOrd="0" destOrd="0" parTransId="{7FB526AE-ADC0-4E2A-9784-E49BA0A9AAED}" sibTransId="{65727BB7-8594-4ED1-AFBC-0BAB176BAEE1}"/>
    <dgm:cxn modelId="{69BEE7F2-4D34-43D7-84C4-F12FCBB86622}" srcId="{06144119-3677-4C27-AC3C-12AA45A2DD1F}" destId="{305972AB-2A5D-46B0-861C-D2205C35ECEA}" srcOrd="0" destOrd="0" parTransId="{FD54882C-91BF-4779-B4B0-66C48D8AA377}" sibTransId="{2E5FBC81-5314-49B8-B11A-2E647615A879}"/>
    <dgm:cxn modelId="{D0F6F084-AF67-4886-8021-9497AA71080C}" type="presOf" srcId="{F84BCA87-33C0-4D68-BD35-1452DBDCF44B}" destId="{3BDDBD40-326C-4BE2-90FB-1DAB268C2F69}" srcOrd="0" destOrd="0" presId="urn:microsoft.com/office/officeart/2005/8/layout/hierarchy1"/>
    <dgm:cxn modelId="{33971E7D-ED24-4042-8600-A9BBD8060606}" type="presOf" srcId="{00905DCF-D65A-47B0-8380-DC0FCB6FDBC1}" destId="{D9F61F1A-6253-4782-A344-460B1E7967D8}" srcOrd="0" destOrd="0" presId="urn:microsoft.com/office/officeart/2005/8/layout/hierarchy1"/>
    <dgm:cxn modelId="{F50619BA-1067-4651-BC17-20034BBC9693}" type="presOf" srcId="{BB544086-C7EB-487B-8A76-DC6123842BA7}" destId="{AB838207-FDD8-4DA0-AA73-C8EFFAE0D522}" srcOrd="0" destOrd="0" presId="urn:microsoft.com/office/officeart/2005/8/layout/hierarchy1"/>
    <dgm:cxn modelId="{B2D8B722-4150-46B1-813F-BD01A2953EA7}" srcId="{7253049A-0ADA-42AC-847A-902DAB7CC032}" destId="{919AD3BA-95F4-41DF-8819-09DFD5D45CC2}" srcOrd="0" destOrd="0" parTransId="{185B18D2-2EEE-4769-999C-42B15EA8F198}" sibTransId="{058628EA-5521-4C55-A96C-6F58E3A42DC3}"/>
    <dgm:cxn modelId="{9251EB87-2991-4E99-AB2B-8C0BAFE71084}" type="presOf" srcId="{661AB7CD-92F7-455B-8B4E-8537CCFBADF5}" destId="{ACB48EF6-0413-4DD7-BAF9-6286BD542810}" srcOrd="0" destOrd="0" presId="urn:microsoft.com/office/officeart/2005/8/layout/hierarchy1"/>
    <dgm:cxn modelId="{54DD6C2B-D771-4D34-BC74-5BE3FDA494E3}" srcId="{B682BD2F-722C-413C-8ECE-BF4D9AF1ED74}" destId="{7253049A-0ADA-42AC-847A-902DAB7CC032}" srcOrd="0" destOrd="0" parTransId="{0858096B-38A6-4E0F-BB35-C2795E0EFFF3}" sibTransId="{91AC4019-CEC0-438D-9B62-6F37DA66ED9B}"/>
    <dgm:cxn modelId="{245BCFA2-E2C1-4FB3-AA83-D12C791910AE}" type="presOf" srcId="{06144119-3677-4C27-AC3C-12AA45A2DD1F}" destId="{8C716B48-1004-44A2-8140-407EF9CE1F22}" srcOrd="0" destOrd="0" presId="urn:microsoft.com/office/officeart/2005/8/layout/hierarchy1"/>
    <dgm:cxn modelId="{C8DF5F9A-CCF5-44CF-B2CC-2067FFC61E51}" type="presOf" srcId="{109E7770-EADB-4A3E-B004-D15E5BD6D661}" destId="{8303E771-1206-4DB2-B0F7-CE9ADD9EEAD9}" srcOrd="0" destOrd="0" presId="urn:microsoft.com/office/officeart/2005/8/layout/hierarchy1"/>
    <dgm:cxn modelId="{D60EEFC8-ED06-4E00-A7ED-4AF212CE1077}" srcId="{CC5F087C-56D3-4348-B686-D171ADA5C843}" destId="{B682BD2F-722C-413C-8ECE-BF4D9AF1ED74}" srcOrd="0" destOrd="0" parTransId="{F541BC1A-D24D-4468-BDF3-2E10C8DF70BA}" sibTransId="{7FF6C3C8-76DD-43A6-905E-EF8245722EFB}"/>
    <dgm:cxn modelId="{7D1C9D38-40AB-4B2A-A1B1-0A9F253CA3C2}" type="presOf" srcId="{42B04C1D-49DC-49FA-871D-852754DC8A43}" destId="{3217120B-46F0-4E2E-812C-FCD329E2DBF6}" srcOrd="0" destOrd="0" presId="urn:microsoft.com/office/officeart/2005/8/layout/hierarchy1"/>
    <dgm:cxn modelId="{7336B6FE-C613-496A-BC5C-E4372451CABB}" srcId="{7F8CB296-7509-4C74-BD47-6609DCDCECC1}" destId="{42B04C1D-49DC-49FA-871D-852754DC8A43}" srcOrd="0" destOrd="0" parTransId="{803D3FFF-65A3-45AE-8EB4-39D91C90F543}" sibTransId="{3809C4DB-4C36-4120-8127-A99D90E5F0E6}"/>
    <dgm:cxn modelId="{220F0F95-CB51-4EBC-BDAE-88714843BCDC}" type="presOf" srcId="{919AD3BA-95F4-41DF-8819-09DFD5D45CC2}" destId="{AE7DABE7-475D-473F-80EE-247A68E5D50F}" srcOrd="0" destOrd="0" presId="urn:microsoft.com/office/officeart/2005/8/layout/hierarchy1"/>
    <dgm:cxn modelId="{80B30338-BE2C-423B-9162-404A7AF9EFD2}" type="presOf" srcId="{F541BC1A-D24D-4468-BDF3-2E10C8DF70BA}" destId="{6C88A644-915D-4096-A013-B1CD1C76AD1F}" srcOrd="0" destOrd="0" presId="urn:microsoft.com/office/officeart/2005/8/layout/hierarchy1"/>
    <dgm:cxn modelId="{045F21D4-A519-484C-A8F1-79246CF3DE96}" srcId="{F84BCA87-33C0-4D68-BD35-1452DBDCF44B}" destId="{2C808342-FE9F-4B46-A0DF-E795B35E4801}" srcOrd="1" destOrd="0" parTransId="{1063113D-253F-44A1-9E67-AC0FC079CCC8}" sibTransId="{23FA7C5F-FDB9-4D6F-89FE-8BF0514F73D7}"/>
    <dgm:cxn modelId="{E63FF63A-972F-4EAE-9C8E-A5EA718F05DC}" type="presOf" srcId="{453C497C-ACA0-4C5A-9C34-25E8566D46CF}" destId="{0F717840-CB8D-4EB3-B299-1543A560959F}" srcOrd="0" destOrd="0" presId="urn:microsoft.com/office/officeart/2005/8/layout/hierarchy1"/>
    <dgm:cxn modelId="{8EF69556-442F-46CF-BAC6-5B6843F98343}" srcId="{0C6A657A-3292-40B6-80BA-22824F9BF5E7}" destId="{06144119-3677-4C27-AC3C-12AA45A2DD1F}" srcOrd="0" destOrd="0" parTransId="{E7CEAD65-AFD2-4BF4-9A56-E3996E03064D}" sibTransId="{6080C04A-13D0-452F-86AE-032A5338A8A8}"/>
    <dgm:cxn modelId="{EFCCA0F8-A608-4002-A441-1F9866939086}" type="presOf" srcId="{5C5EA65C-2BE4-4262-A7C5-A2664FA7F988}" destId="{DBF6AFC2-6DFA-48D8-9989-B5C43046B02B}" srcOrd="0" destOrd="0" presId="urn:microsoft.com/office/officeart/2005/8/layout/hierarchy1"/>
    <dgm:cxn modelId="{50C7CFBD-A284-492F-B5A6-40958C2F8310}" type="presOf" srcId="{6D4ACDF2-C7BC-4550-A37A-534B6C87FC63}" destId="{47460226-B68C-4C3B-BEF6-B881CBDEC031}" srcOrd="0" destOrd="0" presId="urn:microsoft.com/office/officeart/2005/8/layout/hierarchy1"/>
    <dgm:cxn modelId="{096E5D25-A025-4EC2-B250-ED95CC83002E}" srcId="{661AB7CD-92F7-455B-8B4E-8537CCFBADF5}" destId="{109E7770-EADB-4A3E-B004-D15E5BD6D661}" srcOrd="0" destOrd="0" parTransId="{49D1CF94-88C3-4189-9798-D4AA4B56A793}" sibTransId="{E4CAB4C2-F190-49B7-B1C7-28CFBAB7EE2E}"/>
    <dgm:cxn modelId="{258B801C-0E35-41E7-8E9E-A9D2E6B3330C}" srcId="{E1F42051-9769-481D-B549-92C2C9C06A2D}" destId="{0C6A657A-3292-40B6-80BA-22824F9BF5E7}" srcOrd="0" destOrd="0" parTransId="{00905DCF-D65A-47B0-8380-DC0FCB6FDBC1}" sibTransId="{50B149FD-8962-4852-874B-AEC6563FD413}"/>
    <dgm:cxn modelId="{0646E32C-83C2-4428-85F1-187D0B44B5E6}" type="presOf" srcId="{67B7FD63-DEE7-4462-982C-4E7454BA29CE}" destId="{439F068B-B642-43B7-9011-590129FC1ACD}" srcOrd="0" destOrd="0" presId="urn:microsoft.com/office/officeart/2005/8/layout/hierarchy1"/>
    <dgm:cxn modelId="{4FFA9823-7F58-4641-84E2-2ABC05A64F59}" type="presOf" srcId="{14C67288-47B3-4EAD-974F-FD2A571BBFDC}" destId="{D9004F66-6042-4F31-ADD3-CEB0D1C5FE00}" srcOrd="0" destOrd="0" presId="urn:microsoft.com/office/officeart/2005/8/layout/hierarchy1"/>
    <dgm:cxn modelId="{74BDC685-9E15-496D-B02A-CA12F344AB57}" type="presOf" srcId="{0C6A657A-3292-40B6-80BA-22824F9BF5E7}" destId="{05CB4F64-090A-47C0-939A-E7F80349A425}" srcOrd="0" destOrd="0" presId="urn:microsoft.com/office/officeart/2005/8/layout/hierarchy1"/>
    <dgm:cxn modelId="{CC8C1E54-B50E-47F4-81BA-C52FD7F7B636}" type="presOf" srcId="{E8130679-73A4-43ED-9D65-3E003F225C76}" destId="{F9E58E88-DEC3-48B4-8CCB-84F853F44A69}" srcOrd="0" destOrd="0" presId="urn:microsoft.com/office/officeart/2005/8/layout/hierarchy1"/>
    <dgm:cxn modelId="{E7BE77D4-77D6-44C9-B7B8-D81942204F4E}" srcId="{42B04C1D-49DC-49FA-871D-852754DC8A43}" destId="{E1F42051-9769-481D-B549-92C2C9C06A2D}" srcOrd="0" destOrd="0" parTransId="{B37B2959-19AF-49A6-B49B-782A80D82899}" sibTransId="{C75A8A41-D805-478C-B8E2-6C11926D7EA2}"/>
    <dgm:cxn modelId="{7535C935-1057-4FEA-9CAE-CAD5220BF572}" type="presOf" srcId="{B37B2959-19AF-49A6-B49B-782A80D82899}" destId="{426B3D02-BBCA-4B8C-B60E-C3999EE4405F}" srcOrd="0" destOrd="0" presId="urn:microsoft.com/office/officeart/2005/8/layout/hierarchy1"/>
    <dgm:cxn modelId="{F07A2A11-437E-452F-A07F-7E9A0A1583A0}" srcId="{9ECDD3D8-2B39-4CB2-8F76-5648CEB92384}" destId="{EE35C284-BDA0-48E7-B412-B0AD44EA1D7E}" srcOrd="0" destOrd="0" parTransId="{14C67288-47B3-4EAD-974F-FD2A571BBFDC}" sibTransId="{EA23F5F4-21CB-4D11-8647-73E89E4DF6AB}"/>
    <dgm:cxn modelId="{AA0B95DC-72E2-4CE5-A06C-4BEC9C196FD1}" srcId="{661AB7CD-92F7-455B-8B4E-8537CCFBADF5}" destId="{7F8CB296-7509-4C74-BD47-6609DCDCECC1}" srcOrd="1" destOrd="0" parTransId="{5C5EA65C-2BE4-4262-A7C5-A2664FA7F988}" sibTransId="{6F196B92-0751-4A94-912A-7CBD083AE401}"/>
    <dgm:cxn modelId="{A228E68A-E931-4067-A781-299B4C58FD35}" type="presOf" srcId="{7FB526AE-ADC0-4E2A-9784-E49BA0A9AAED}" destId="{EE80108B-F62C-4591-ACC1-DF8DCD02BEAB}" srcOrd="0" destOrd="0" presId="urn:microsoft.com/office/officeart/2005/8/layout/hierarchy1"/>
    <dgm:cxn modelId="{BEDEC48A-A2F3-4654-8D1B-ABE3BD5724A9}" type="presOf" srcId="{185B18D2-2EEE-4769-999C-42B15EA8F198}" destId="{A55B0261-DBAA-45E4-B206-6B85FB587F03}" srcOrd="0" destOrd="0" presId="urn:microsoft.com/office/officeart/2005/8/layout/hierarchy1"/>
    <dgm:cxn modelId="{2DF4E7FE-723D-4C7F-ACAD-88C02B4888DA}" srcId="{2C808342-FE9F-4B46-A0DF-E795B35E4801}" destId="{9ECDD3D8-2B39-4CB2-8F76-5648CEB92384}" srcOrd="0" destOrd="0" parTransId="{6D4ACDF2-C7BC-4550-A37A-534B6C87FC63}" sibTransId="{7AAC2E26-FA53-42BA-8153-976E969676C3}"/>
    <dgm:cxn modelId="{21C6A713-E4C9-4E1F-BE1D-15EE36D4F860}" srcId="{E8130679-73A4-43ED-9D65-3E003F225C76}" destId="{CC5F087C-56D3-4348-B686-D171ADA5C843}" srcOrd="0" destOrd="0" parTransId="{453C497C-ACA0-4C5A-9C34-25E8566D46CF}" sibTransId="{802D69AA-3DC4-4B2C-941F-24E5C66D7E11}"/>
    <dgm:cxn modelId="{98AAAF82-B16E-4979-BA3A-D75DDAE71B6E}" type="presOf" srcId="{CC5F087C-56D3-4348-B686-D171ADA5C843}" destId="{570D337C-75B8-4EC9-A9A0-D642DCB97675}" srcOrd="0" destOrd="0" presId="urn:microsoft.com/office/officeart/2005/8/layout/hierarchy1"/>
    <dgm:cxn modelId="{57336BA3-EEC6-4927-95CE-765AEF94375B}" type="presOf" srcId="{49D1CF94-88C3-4189-9798-D4AA4B56A793}" destId="{2A79B830-9288-4BCD-B30D-375AFEDB035B}" srcOrd="0" destOrd="0" presId="urn:microsoft.com/office/officeart/2005/8/layout/hierarchy1"/>
    <dgm:cxn modelId="{564572D3-975E-42F2-9785-1338BE51EEAE}" type="presOf" srcId="{0858096B-38A6-4E0F-BB35-C2795E0EFFF3}" destId="{B0618F78-9AB2-46EC-BC09-ED4310A92AB6}" srcOrd="0" destOrd="0" presId="urn:microsoft.com/office/officeart/2005/8/layout/hierarchy1"/>
    <dgm:cxn modelId="{D52605F6-896D-4892-A094-823B40E4F144}" type="presOf" srcId="{2C808342-FE9F-4B46-A0DF-E795B35E4801}" destId="{AC57CD47-49C4-49A0-816B-4F9A0CF58CE7}" srcOrd="0" destOrd="0" presId="urn:microsoft.com/office/officeart/2005/8/layout/hierarchy1"/>
    <dgm:cxn modelId="{A0D5F88D-925D-493B-BE74-B373F4BCC5FF}" type="presOf" srcId="{0C8C9AE0-2D99-4518-840D-4EE160449C2D}" destId="{7383CFE1-F229-4F6A-B293-65197FD88A49}" srcOrd="0" destOrd="0" presId="urn:microsoft.com/office/officeart/2005/8/layout/hierarchy1"/>
    <dgm:cxn modelId="{1D20A233-52F1-43E1-AAF3-67C59B9E3BE3}" srcId="{E8F22782-1CDC-4114-B9AC-EB635301CCD8}" destId="{F84BCA87-33C0-4D68-BD35-1452DBDCF44B}" srcOrd="0" destOrd="0" parTransId="{4012BDE8-CEAB-4638-889B-68EFBFBF886C}" sibTransId="{47A2B145-CB1E-4186-A229-A5CF80A49554}"/>
    <dgm:cxn modelId="{1C5B3023-156E-46DB-A068-C320AA0F4800}" type="presOf" srcId="{E7CEAD65-AFD2-4BF4-9A56-E3996E03064D}" destId="{B0E01BEE-F745-49FF-92C9-62812F80842D}" srcOrd="0" destOrd="0" presId="urn:microsoft.com/office/officeart/2005/8/layout/hierarchy1"/>
    <dgm:cxn modelId="{86D66B8C-131F-44F3-AEBE-53CABF987556}" type="presOf" srcId="{803D3FFF-65A3-45AE-8EB4-39D91C90F543}" destId="{80250245-24BB-4546-903E-86C97E53D962}" srcOrd="0" destOrd="0" presId="urn:microsoft.com/office/officeart/2005/8/layout/hierarchy1"/>
    <dgm:cxn modelId="{0A7EA9F5-4907-47AE-9B09-D15620625658}" type="presOf" srcId="{E8F22782-1CDC-4114-B9AC-EB635301CCD8}" destId="{80B51C64-FCBC-4DE9-B0DD-013727576984}" srcOrd="0" destOrd="0" presId="urn:microsoft.com/office/officeart/2005/8/layout/hierarchy1"/>
    <dgm:cxn modelId="{8BB6A65E-9882-402D-8FDD-E7580C5066FE}" type="presOf" srcId="{305972AB-2A5D-46B0-861C-D2205C35ECEA}" destId="{39E6FA71-B585-452E-AE56-F7CEED93BB56}" srcOrd="0" destOrd="0" presId="urn:microsoft.com/office/officeart/2005/8/layout/hierarchy1"/>
    <dgm:cxn modelId="{C152F5BF-407E-4D4A-B924-B28E12E98DFF}" type="presOf" srcId="{FD54882C-91BF-4779-B4B0-66C48D8AA377}" destId="{7249F2D2-2C7F-496F-A2AB-F13AD1A3B778}" srcOrd="0" destOrd="0" presId="urn:microsoft.com/office/officeart/2005/8/layout/hierarchy1"/>
    <dgm:cxn modelId="{74554ED4-0A8E-47CA-9C5F-984B038CFFB9}" type="presParOf" srcId="{80B51C64-FCBC-4DE9-B0DD-013727576984}" destId="{EC6B2155-997C-4E16-A40D-9CFADA79FEF5}" srcOrd="0" destOrd="0" presId="urn:microsoft.com/office/officeart/2005/8/layout/hierarchy1"/>
    <dgm:cxn modelId="{A6991C8E-C5BF-4FF1-981F-11D6AC21F4C8}" type="presParOf" srcId="{EC6B2155-997C-4E16-A40D-9CFADA79FEF5}" destId="{B26453D7-FC45-43DA-A4E5-059DCF62FBED}" srcOrd="0" destOrd="0" presId="urn:microsoft.com/office/officeart/2005/8/layout/hierarchy1"/>
    <dgm:cxn modelId="{17F73167-75C6-407E-A42C-53B65D0BCD72}" type="presParOf" srcId="{B26453D7-FC45-43DA-A4E5-059DCF62FBED}" destId="{64F31749-4E26-475C-9963-CA40ADF30CF4}" srcOrd="0" destOrd="0" presId="urn:microsoft.com/office/officeart/2005/8/layout/hierarchy1"/>
    <dgm:cxn modelId="{2623F8AA-CCB3-4204-967D-4C84F0CB49A0}" type="presParOf" srcId="{B26453D7-FC45-43DA-A4E5-059DCF62FBED}" destId="{3BDDBD40-326C-4BE2-90FB-1DAB268C2F69}" srcOrd="1" destOrd="0" presId="urn:microsoft.com/office/officeart/2005/8/layout/hierarchy1"/>
    <dgm:cxn modelId="{351422CB-A0BC-47F6-8242-2FF6FF72C58C}" type="presParOf" srcId="{EC6B2155-997C-4E16-A40D-9CFADA79FEF5}" destId="{EED99385-60DA-4E80-A03D-018F4DF95454}" srcOrd="1" destOrd="0" presId="urn:microsoft.com/office/officeart/2005/8/layout/hierarchy1"/>
    <dgm:cxn modelId="{89C08824-DF2B-4D07-A117-869F254C386E}" type="presParOf" srcId="{EED99385-60DA-4E80-A03D-018F4DF95454}" destId="{AB838207-FDD8-4DA0-AA73-C8EFFAE0D522}" srcOrd="0" destOrd="0" presId="urn:microsoft.com/office/officeart/2005/8/layout/hierarchy1"/>
    <dgm:cxn modelId="{418DF742-B019-45E6-A0E9-9D811F545B67}" type="presParOf" srcId="{EED99385-60DA-4E80-A03D-018F4DF95454}" destId="{D2E928B5-DA7E-4229-9795-A9AA38A00B9D}" srcOrd="1" destOrd="0" presId="urn:microsoft.com/office/officeart/2005/8/layout/hierarchy1"/>
    <dgm:cxn modelId="{14F82ADD-A4AC-469B-8083-0534F12E0C35}" type="presParOf" srcId="{D2E928B5-DA7E-4229-9795-A9AA38A00B9D}" destId="{9594DDC5-27A4-41C9-8AC6-1291BED9D61E}" srcOrd="0" destOrd="0" presId="urn:microsoft.com/office/officeart/2005/8/layout/hierarchy1"/>
    <dgm:cxn modelId="{FD2DF7CA-3447-418F-880C-2DB6AEE51754}" type="presParOf" srcId="{9594DDC5-27A4-41C9-8AC6-1291BED9D61E}" destId="{466D80CF-CF44-4F95-9E06-723E0CA03530}" srcOrd="0" destOrd="0" presId="urn:microsoft.com/office/officeart/2005/8/layout/hierarchy1"/>
    <dgm:cxn modelId="{4F4263CB-E1A1-41AF-8AD3-F5A9754EB3C3}" type="presParOf" srcId="{9594DDC5-27A4-41C9-8AC6-1291BED9D61E}" destId="{ACB48EF6-0413-4DD7-BAF9-6286BD542810}" srcOrd="1" destOrd="0" presId="urn:microsoft.com/office/officeart/2005/8/layout/hierarchy1"/>
    <dgm:cxn modelId="{4196F85D-FB10-4E39-A0A3-91B1876D22A9}" type="presParOf" srcId="{D2E928B5-DA7E-4229-9795-A9AA38A00B9D}" destId="{F3220EC5-3AEE-405D-B82A-C59A1BB36227}" srcOrd="1" destOrd="0" presId="urn:microsoft.com/office/officeart/2005/8/layout/hierarchy1"/>
    <dgm:cxn modelId="{35AD6192-7AD9-408D-9E9F-D4685791336B}" type="presParOf" srcId="{F3220EC5-3AEE-405D-B82A-C59A1BB36227}" destId="{2A79B830-9288-4BCD-B30D-375AFEDB035B}" srcOrd="0" destOrd="0" presId="urn:microsoft.com/office/officeart/2005/8/layout/hierarchy1"/>
    <dgm:cxn modelId="{15B6B6AA-AE22-4A75-A987-E07ECFD0D19E}" type="presParOf" srcId="{F3220EC5-3AEE-405D-B82A-C59A1BB36227}" destId="{C99575DB-B2D9-4520-8F1F-646180329FBF}" srcOrd="1" destOrd="0" presId="urn:microsoft.com/office/officeart/2005/8/layout/hierarchy1"/>
    <dgm:cxn modelId="{B1676B1E-D08E-49B3-8D0E-3AF60509DB35}" type="presParOf" srcId="{C99575DB-B2D9-4520-8F1F-646180329FBF}" destId="{E8B6540F-CDAE-4D61-8539-6C1873DD0D95}" srcOrd="0" destOrd="0" presId="urn:microsoft.com/office/officeart/2005/8/layout/hierarchy1"/>
    <dgm:cxn modelId="{F83FC22F-BE6E-4AA1-A82F-09EE8D2BB260}" type="presParOf" srcId="{E8B6540F-CDAE-4D61-8539-6C1873DD0D95}" destId="{5A7B9658-EDC2-42D3-87F6-C31D8A74431A}" srcOrd="0" destOrd="0" presId="urn:microsoft.com/office/officeart/2005/8/layout/hierarchy1"/>
    <dgm:cxn modelId="{30EDA556-EA10-40B3-9D33-CE5B1171DAF1}" type="presParOf" srcId="{E8B6540F-CDAE-4D61-8539-6C1873DD0D95}" destId="{8303E771-1206-4DB2-B0F7-CE9ADD9EEAD9}" srcOrd="1" destOrd="0" presId="urn:microsoft.com/office/officeart/2005/8/layout/hierarchy1"/>
    <dgm:cxn modelId="{67236FF5-E100-4C18-BD16-61B13A3211FC}" type="presParOf" srcId="{C99575DB-B2D9-4520-8F1F-646180329FBF}" destId="{DB8CE045-D69D-4CFA-89FC-3699392233C2}" srcOrd="1" destOrd="0" presId="urn:microsoft.com/office/officeart/2005/8/layout/hierarchy1"/>
    <dgm:cxn modelId="{E16653D6-2C89-451D-B31D-1834EDBBDBBC}" type="presParOf" srcId="{DB8CE045-D69D-4CFA-89FC-3699392233C2}" destId="{EE80108B-F62C-4591-ACC1-DF8DCD02BEAB}" srcOrd="0" destOrd="0" presId="urn:microsoft.com/office/officeart/2005/8/layout/hierarchy1"/>
    <dgm:cxn modelId="{5F3EE4BA-6E2C-4E63-9C55-001EBA07B539}" type="presParOf" srcId="{DB8CE045-D69D-4CFA-89FC-3699392233C2}" destId="{C9BCF3E1-37E6-4605-9BD5-47E52DEBAFC1}" srcOrd="1" destOrd="0" presId="urn:microsoft.com/office/officeart/2005/8/layout/hierarchy1"/>
    <dgm:cxn modelId="{47B6498C-7549-435A-990E-1BB31A45E0B9}" type="presParOf" srcId="{C9BCF3E1-37E6-4605-9BD5-47E52DEBAFC1}" destId="{3590F094-06E7-475E-8F1B-5C0264EE9E37}" srcOrd="0" destOrd="0" presId="urn:microsoft.com/office/officeart/2005/8/layout/hierarchy1"/>
    <dgm:cxn modelId="{1192A46B-7274-466A-B959-81B046AF3942}" type="presParOf" srcId="{3590F094-06E7-475E-8F1B-5C0264EE9E37}" destId="{4ADC5A01-1FEC-44EF-B50C-C25C51DBD6A5}" srcOrd="0" destOrd="0" presId="urn:microsoft.com/office/officeart/2005/8/layout/hierarchy1"/>
    <dgm:cxn modelId="{374F9056-669E-4E7C-89DE-2F99BF15A946}" type="presParOf" srcId="{3590F094-06E7-475E-8F1B-5C0264EE9E37}" destId="{F9E58E88-DEC3-48B4-8CCB-84F853F44A69}" srcOrd="1" destOrd="0" presId="urn:microsoft.com/office/officeart/2005/8/layout/hierarchy1"/>
    <dgm:cxn modelId="{0F25832B-247C-4568-8E82-33B117332132}" type="presParOf" srcId="{C9BCF3E1-37E6-4605-9BD5-47E52DEBAFC1}" destId="{B9785549-F819-4503-93FE-DA2CBD21B5D2}" srcOrd="1" destOrd="0" presId="urn:microsoft.com/office/officeart/2005/8/layout/hierarchy1"/>
    <dgm:cxn modelId="{43559D72-2FBA-4DA2-B4FF-37A78766D33F}" type="presParOf" srcId="{B9785549-F819-4503-93FE-DA2CBD21B5D2}" destId="{0F717840-CB8D-4EB3-B299-1543A560959F}" srcOrd="0" destOrd="0" presId="urn:microsoft.com/office/officeart/2005/8/layout/hierarchy1"/>
    <dgm:cxn modelId="{9E2AEC89-3FD4-4DE5-8162-7777B6FF5408}" type="presParOf" srcId="{B9785549-F819-4503-93FE-DA2CBD21B5D2}" destId="{E055F30B-664A-4FD0-9DB0-768C8B938693}" srcOrd="1" destOrd="0" presId="urn:microsoft.com/office/officeart/2005/8/layout/hierarchy1"/>
    <dgm:cxn modelId="{68A8DE93-A2BF-4580-B226-02A8AE7C2BC7}" type="presParOf" srcId="{E055F30B-664A-4FD0-9DB0-768C8B938693}" destId="{8204A44E-BBEA-492D-8171-FD1387E72F66}" srcOrd="0" destOrd="0" presId="urn:microsoft.com/office/officeart/2005/8/layout/hierarchy1"/>
    <dgm:cxn modelId="{D629748C-FEDE-465A-8367-F65163FFE025}" type="presParOf" srcId="{8204A44E-BBEA-492D-8171-FD1387E72F66}" destId="{A2F8024D-BC30-44ED-A7BA-D2F87F534075}" srcOrd="0" destOrd="0" presId="urn:microsoft.com/office/officeart/2005/8/layout/hierarchy1"/>
    <dgm:cxn modelId="{C2EA4EDC-D0AA-441D-A92D-FA4E011FD9CE}" type="presParOf" srcId="{8204A44E-BBEA-492D-8171-FD1387E72F66}" destId="{570D337C-75B8-4EC9-A9A0-D642DCB97675}" srcOrd="1" destOrd="0" presId="urn:microsoft.com/office/officeart/2005/8/layout/hierarchy1"/>
    <dgm:cxn modelId="{F246D634-C70B-4FC2-952A-E83F1094939A}" type="presParOf" srcId="{E055F30B-664A-4FD0-9DB0-768C8B938693}" destId="{E2E34F7C-2988-4701-9405-964709CE3B30}" srcOrd="1" destOrd="0" presId="urn:microsoft.com/office/officeart/2005/8/layout/hierarchy1"/>
    <dgm:cxn modelId="{0AE13156-D2A6-47D0-8950-745373BF13D7}" type="presParOf" srcId="{E2E34F7C-2988-4701-9405-964709CE3B30}" destId="{6C88A644-915D-4096-A013-B1CD1C76AD1F}" srcOrd="0" destOrd="0" presId="urn:microsoft.com/office/officeart/2005/8/layout/hierarchy1"/>
    <dgm:cxn modelId="{ED053301-2915-477B-B0DC-CAE8769A747C}" type="presParOf" srcId="{E2E34F7C-2988-4701-9405-964709CE3B30}" destId="{75A56B2C-2FC0-4E85-B019-D8A1B8F2E527}" srcOrd="1" destOrd="0" presId="urn:microsoft.com/office/officeart/2005/8/layout/hierarchy1"/>
    <dgm:cxn modelId="{BC6955E8-1C8A-4E9E-BDE4-80C92D351317}" type="presParOf" srcId="{75A56B2C-2FC0-4E85-B019-D8A1B8F2E527}" destId="{114096F1-F8A9-4164-AE40-7505D6FCD6A2}" srcOrd="0" destOrd="0" presId="urn:microsoft.com/office/officeart/2005/8/layout/hierarchy1"/>
    <dgm:cxn modelId="{9FFC94E0-B2EF-470A-86E4-9FD9A1A492FB}" type="presParOf" srcId="{114096F1-F8A9-4164-AE40-7505D6FCD6A2}" destId="{614C7065-3ABA-48BF-8A3C-7E089D78AE7C}" srcOrd="0" destOrd="0" presId="urn:microsoft.com/office/officeart/2005/8/layout/hierarchy1"/>
    <dgm:cxn modelId="{0282F14D-7614-4703-A2A4-1EF8EC746FF3}" type="presParOf" srcId="{114096F1-F8A9-4164-AE40-7505D6FCD6A2}" destId="{89485C81-9880-449E-B2E0-A2BF157BB650}" srcOrd="1" destOrd="0" presId="urn:microsoft.com/office/officeart/2005/8/layout/hierarchy1"/>
    <dgm:cxn modelId="{0E9BB7CB-5C9E-4F21-9B64-CABF284BC9C0}" type="presParOf" srcId="{75A56B2C-2FC0-4E85-B019-D8A1B8F2E527}" destId="{E8124706-0143-408B-A5F9-AD9DF5396138}" srcOrd="1" destOrd="0" presId="urn:microsoft.com/office/officeart/2005/8/layout/hierarchy1"/>
    <dgm:cxn modelId="{3906B8E9-D46C-4B6C-8C6D-A367AB7FF119}" type="presParOf" srcId="{E8124706-0143-408B-A5F9-AD9DF5396138}" destId="{B0618F78-9AB2-46EC-BC09-ED4310A92AB6}" srcOrd="0" destOrd="0" presId="urn:microsoft.com/office/officeart/2005/8/layout/hierarchy1"/>
    <dgm:cxn modelId="{4DF448CD-A89F-40F4-9384-E6EB1C74DD8E}" type="presParOf" srcId="{E8124706-0143-408B-A5F9-AD9DF5396138}" destId="{A4A74910-2F34-4302-BE7F-B78766791F66}" srcOrd="1" destOrd="0" presId="urn:microsoft.com/office/officeart/2005/8/layout/hierarchy1"/>
    <dgm:cxn modelId="{5C2A244A-0D14-4FB9-99C6-D4D0387BBC2E}" type="presParOf" srcId="{A4A74910-2F34-4302-BE7F-B78766791F66}" destId="{4D850B79-E134-46E6-85AA-8CBDE318859D}" srcOrd="0" destOrd="0" presId="urn:microsoft.com/office/officeart/2005/8/layout/hierarchy1"/>
    <dgm:cxn modelId="{3E52E266-00DD-4DB2-A50E-B23B773B6FB4}" type="presParOf" srcId="{4D850B79-E134-46E6-85AA-8CBDE318859D}" destId="{C838BDE3-CD9B-413B-840A-9219A23DF541}" srcOrd="0" destOrd="0" presId="urn:microsoft.com/office/officeart/2005/8/layout/hierarchy1"/>
    <dgm:cxn modelId="{D7C4D4FD-5144-4193-83E1-C7BEA577FBEA}" type="presParOf" srcId="{4D850B79-E134-46E6-85AA-8CBDE318859D}" destId="{81CDA7FD-2D52-4EC6-92B9-F54E991837D6}" srcOrd="1" destOrd="0" presId="urn:microsoft.com/office/officeart/2005/8/layout/hierarchy1"/>
    <dgm:cxn modelId="{DC9C594A-B2D8-4417-BB93-9FACC09024DB}" type="presParOf" srcId="{A4A74910-2F34-4302-BE7F-B78766791F66}" destId="{15C0F220-C19E-41E0-9B8F-975EB8ECEF89}" srcOrd="1" destOrd="0" presId="urn:microsoft.com/office/officeart/2005/8/layout/hierarchy1"/>
    <dgm:cxn modelId="{2A7CB441-C0B2-4CD1-B62F-0CAF7611734C}" type="presParOf" srcId="{15C0F220-C19E-41E0-9B8F-975EB8ECEF89}" destId="{A55B0261-DBAA-45E4-B206-6B85FB587F03}" srcOrd="0" destOrd="0" presId="urn:microsoft.com/office/officeart/2005/8/layout/hierarchy1"/>
    <dgm:cxn modelId="{6C3D9497-8674-4FD8-BB58-963811499821}" type="presParOf" srcId="{15C0F220-C19E-41E0-9B8F-975EB8ECEF89}" destId="{5109DF74-D9E5-47CE-A3B2-DF386E9C3AA3}" srcOrd="1" destOrd="0" presId="urn:microsoft.com/office/officeart/2005/8/layout/hierarchy1"/>
    <dgm:cxn modelId="{1CCCB424-0BA4-481E-AFCE-71BF2A9032A9}" type="presParOf" srcId="{5109DF74-D9E5-47CE-A3B2-DF386E9C3AA3}" destId="{321F802B-3C81-40AD-9D9B-13FF8B0B6F8E}" srcOrd="0" destOrd="0" presId="urn:microsoft.com/office/officeart/2005/8/layout/hierarchy1"/>
    <dgm:cxn modelId="{3880F4EF-BB40-4B76-A6B0-1A738A735076}" type="presParOf" srcId="{321F802B-3C81-40AD-9D9B-13FF8B0B6F8E}" destId="{3C9E74F4-CA08-4215-86DB-01E2D0920AD7}" srcOrd="0" destOrd="0" presId="urn:microsoft.com/office/officeart/2005/8/layout/hierarchy1"/>
    <dgm:cxn modelId="{AEF71625-3FBD-4CBE-B90B-FB4AB2660B81}" type="presParOf" srcId="{321F802B-3C81-40AD-9D9B-13FF8B0B6F8E}" destId="{AE7DABE7-475D-473F-80EE-247A68E5D50F}" srcOrd="1" destOrd="0" presId="urn:microsoft.com/office/officeart/2005/8/layout/hierarchy1"/>
    <dgm:cxn modelId="{07C42C93-862A-4BF3-8842-F7C219E3547A}" type="presParOf" srcId="{5109DF74-D9E5-47CE-A3B2-DF386E9C3AA3}" destId="{7359C961-9DFB-4EA7-AC67-7890A90A214A}" srcOrd="1" destOrd="0" presId="urn:microsoft.com/office/officeart/2005/8/layout/hierarchy1"/>
    <dgm:cxn modelId="{A1EAF345-76AC-457B-BD61-6491077AF004}" type="presParOf" srcId="{F3220EC5-3AEE-405D-B82A-C59A1BB36227}" destId="{DBF6AFC2-6DFA-48D8-9989-B5C43046B02B}" srcOrd="2" destOrd="0" presId="urn:microsoft.com/office/officeart/2005/8/layout/hierarchy1"/>
    <dgm:cxn modelId="{CD4C03B3-3F9B-4581-BE9F-49F01E58FEEC}" type="presParOf" srcId="{F3220EC5-3AEE-405D-B82A-C59A1BB36227}" destId="{C82E3F0D-F8B3-4172-AFFF-F610CC695BF3}" srcOrd="3" destOrd="0" presId="urn:microsoft.com/office/officeart/2005/8/layout/hierarchy1"/>
    <dgm:cxn modelId="{7650DDDC-852A-4ADC-8929-6F89C0355A8A}" type="presParOf" srcId="{C82E3F0D-F8B3-4172-AFFF-F610CC695BF3}" destId="{17C0009D-93C1-4CEF-8483-51EA06999ECA}" srcOrd="0" destOrd="0" presId="urn:microsoft.com/office/officeart/2005/8/layout/hierarchy1"/>
    <dgm:cxn modelId="{E383E098-89F6-4F35-A277-4E06E2D9FECB}" type="presParOf" srcId="{17C0009D-93C1-4CEF-8483-51EA06999ECA}" destId="{12488E48-055D-4079-8394-8B685CAAA5BD}" srcOrd="0" destOrd="0" presId="urn:microsoft.com/office/officeart/2005/8/layout/hierarchy1"/>
    <dgm:cxn modelId="{0CEEC7C8-5E1D-42F0-90A8-56C7C9A6B142}" type="presParOf" srcId="{17C0009D-93C1-4CEF-8483-51EA06999ECA}" destId="{5461E02D-F39E-45DC-9E6A-E787DC0DC2FE}" srcOrd="1" destOrd="0" presId="urn:microsoft.com/office/officeart/2005/8/layout/hierarchy1"/>
    <dgm:cxn modelId="{06E364CE-0AE0-4831-8E85-0B820C2941B0}" type="presParOf" srcId="{C82E3F0D-F8B3-4172-AFFF-F610CC695BF3}" destId="{34054D54-704A-4BEE-9539-6491CC410579}" srcOrd="1" destOrd="0" presId="urn:microsoft.com/office/officeart/2005/8/layout/hierarchy1"/>
    <dgm:cxn modelId="{9B951136-621F-4BA3-A467-9995B2D958B2}" type="presParOf" srcId="{34054D54-704A-4BEE-9539-6491CC410579}" destId="{80250245-24BB-4546-903E-86C97E53D962}" srcOrd="0" destOrd="0" presId="urn:microsoft.com/office/officeart/2005/8/layout/hierarchy1"/>
    <dgm:cxn modelId="{21BAA707-7932-4C4F-92A8-7682E20868B7}" type="presParOf" srcId="{34054D54-704A-4BEE-9539-6491CC410579}" destId="{734CDD13-C2EB-46AB-85D9-6CF09214447C}" srcOrd="1" destOrd="0" presId="urn:microsoft.com/office/officeart/2005/8/layout/hierarchy1"/>
    <dgm:cxn modelId="{FBE94AD7-EFB2-4B83-91F4-89FE8A98C0E2}" type="presParOf" srcId="{734CDD13-C2EB-46AB-85D9-6CF09214447C}" destId="{26C52387-21AA-484F-9CED-16E0BC5D4955}" srcOrd="0" destOrd="0" presId="urn:microsoft.com/office/officeart/2005/8/layout/hierarchy1"/>
    <dgm:cxn modelId="{583B1FC3-DE58-4AF0-8A6F-6CF33E2158C4}" type="presParOf" srcId="{26C52387-21AA-484F-9CED-16E0BC5D4955}" destId="{77DB228B-4911-4389-AEBE-2E030C424C01}" srcOrd="0" destOrd="0" presId="urn:microsoft.com/office/officeart/2005/8/layout/hierarchy1"/>
    <dgm:cxn modelId="{BDB5C8F7-141C-4F65-A6E4-CD00D296EC24}" type="presParOf" srcId="{26C52387-21AA-484F-9CED-16E0BC5D4955}" destId="{3217120B-46F0-4E2E-812C-FCD329E2DBF6}" srcOrd="1" destOrd="0" presId="urn:microsoft.com/office/officeart/2005/8/layout/hierarchy1"/>
    <dgm:cxn modelId="{26BCB004-9947-469F-9995-14DAD99C9725}" type="presParOf" srcId="{734CDD13-C2EB-46AB-85D9-6CF09214447C}" destId="{D3416A5E-5109-4B54-82E3-34F344338786}" srcOrd="1" destOrd="0" presId="urn:microsoft.com/office/officeart/2005/8/layout/hierarchy1"/>
    <dgm:cxn modelId="{9D38FA1B-E275-4A44-9577-9C53D78456CC}" type="presParOf" srcId="{D3416A5E-5109-4B54-82E3-34F344338786}" destId="{426B3D02-BBCA-4B8C-B60E-C3999EE4405F}" srcOrd="0" destOrd="0" presId="urn:microsoft.com/office/officeart/2005/8/layout/hierarchy1"/>
    <dgm:cxn modelId="{801C97D2-846E-4A2F-966A-2407295672B1}" type="presParOf" srcId="{D3416A5E-5109-4B54-82E3-34F344338786}" destId="{4D5E4B6E-BF37-4CDC-A8C8-47C1AF67C9A9}" srcOrd="1" destOrd="0" presId="urn:microsoft.com/office/officeart/2005/8/layout/hierarchy1"/>
    <dgm:cxn modelId="{6B041B82-A88F-43B8-9226-56F759A76BA0}" type="presParOf" srcId="{4D5E4B6E-BF37-4CDC-A8C8-47C1AF67C9A9}" destId="{F4D21B48-3226-4A02-85BA-11C87F2593AC}" srcOrd="0" destOrd="0" presId="urn:microsoft.com/office/officeart/2005/8/layout/hierarchy1"/>
    <dgm:cxn modelId="{6A50F37C-24C5-4682-A208-A47B6BE479E6}" type="presParOf" srcId="{F4D21B48-3226-4A02-85BA-11C87F2593AC}" destId="{8B7BF7C1-1834-4370-9B2E-15604B3CA624}" srcOrd="0" destOrd="0" presId="urn:microsoft.com/office/officeart/2005/8/layout/hierarchy1"/>
    <dgm:cxn modelId="{CA13F2C6-300A-442F-84CD-57822FE55304}" type="presParOf" srcId="{F4D21B48-3226-4A02-85BA-11C87F2593AC}" destId="{82A22206-90BD-4771-9527-4DE2DC459B10}" srcOrd="1" destOrd="0" presId="urn:microsoft.com/office/officeart/2005/8/layout/hierarchy1"/>
    <dgm:cxn modelId="{3771BD17-B9D7-4DA9-87BF-53106AE7780E}" type="presParOf" srcId="{4D5E4B6E-BF37-4CDC-A8C8-47C1AF67C9A9}" destId="{81D4261E-1D44-4FE6-A482-57250BE9184B}" srcOrd="1" destOrd="0" presId="urn:microsoft.com/office/officeart/2005/8/layout/hierarchy1"/>
    <dgm:cxn modelId="{C9E48C5D-3B3D-4202-8696-00B8DC132358}" type="presParOf" srcId="{81D4261E-1D44-4FE6-A482-57250BE9184B}" destId="{D9F61F1A-6253-4782-A344-460B1E7967D8}" srcOrd="0" destOrd="0" presId="urn:microsoft.com/office/officeart/2005/8/layout/hierarchy1"/>
    <dgm:cxn modelId="{34771112-3D5E-4EAC-A3C4-40CC6A638E57}" type="presParOf" srcId="{81D4261E-1D44-4FE6-A482-57250BE9184B}" destId="{B1E157B5-280D-454B-A21D-DA63247E8126}" srcOrd="1" destOrd="0" presId="urn:microsoft.com/office/officeart/2005/8/layout/hierarchy1"/>
    <dgm:cxn modelId="{9646AE8B-01D0-4B86-988E-4F2B2E54BDA8}" type="presParOf" srcId="{B1E157B5-280D-454B-A21D-DA63247E8126}" destId="{A3A21693-3862-436B-B468-5399E653894A}" srcOrd="0" destOrd="0" presId="urn:microsoft.com/office/officeart/2005/8/layout/hierarchy1"/>
    <dgm:cxn modelId="{2A4BA976-94D6-4A3D-A959-1BFBA4D289B1}" type="presParOf" srcId="{A3A21693-3862-436B-B468-5399E653894A}" destId="{20891733-15F2-406B-980E-95E8AE067A2E}" srcOrd="0" destOrd="0" presId="urn:microsoft.com/office/officeart/2005/8/layout/hierarchy1"/>
    <dgm:cxn modelId="{8668589B-710D-4110-AA1E-045E5A3A7F94}" type="presParOf" srcId="{A3A21693-3862-436B-B468-5399E653894A}" destId="{05CB4F64-090A-47C0-939A-E7F80349A425}" srcOrd="1" destOrd="0" presId="urn:microsoft.com/office/officeart/2005/8/layout/hierarchy1"/>
    <dgm:cxn modelId="{2D6A6E2F-1548-4C90-891B-DC9A8A624D21}" type="presParOf" srcId="{B1E157B5-280D-454B-A21D-DA63247E8126}" destId="{6C6ED096-3DD9-4207-BD6D-A4373F764688}" srcOrd="1" destOrd="0" presId="urn:microsoft.com/office/officeart/2005/8/layout/hierarchy1"/>
    <dgm:cxn modelId="{B75C52B9-944A-4E9F-A2E4-DDAB3DB993F8}" type="presParOf" srcId="{6C6ED096-3DD9-4207-BD6D-A4373F764688}" destId="{B0E01BEE-F745-49FF-92C9-62812F80842D}" srcOrd="0" destOrd="0" presId="urn:microsoft.com/office/officeart/2005/8/layout/hierarchy1"/>
    <dgm:cxn modelId="{B42AB389-7962-480E-BC98-CDD38DA37ED2}" type="presParOf" srcId="{6C6ED096-3DD9-4207-BD6D-A4373F764688}" destId="{6A1C8CC5-8C35-47B9-AB1E-1887C3E1C5EF}" srcOrd="1" destOrd="0" presId="urn:microsoft.com/office/officeart/2005/8/layout/hierarchy1"/>
    <dgm:cxn modelId="{28FC6890-1C30-4E9C-B982-7D40C7C094F1}" type="presParOf" srcId="{6A1C8CC5-8C35-47B9-AB1E-1887C3E1C5EF}" destId="{60BA6176-F715-4C62-A0B9-942EC2069484}" srcOrd="0" destOrd="0" presId="urn:microsoft.com/office/officeart/2005/8/layout/hierarchy1"/>
    <dgm:cxn modelId="{04F425A1-D090-4EDB-A0FC-2F21A0C9D4AF}" type="presParOf" srcId="{60BA6176-F715-4C62-A0B9-942EC2069484}" destId="{3F261E09-D678-4EC8-ACB8-5168928C9962}" srcOrd="0" destOrd="0" presId="urn:microsoft.com/office/officeart/2005/8/layout/hierarchy1"/>
    <dgm:cxn modelId="{690D1B8E-875A-4D98-BE81-1C3AE84E4951}" type="presParOf" srcId="{60BA6176-F715-4C62-A0B9-942EC2069484}" destId="{8C716B48-1004-44A2-8140-407EF9CE1F22}" srcOrd="1" destOrd="0" presId="urn:microsoft.com/office/officeart/2005/8/layout/hierarchy1"/>
    <dgm:cxn modelId="{3D60792E-7BB3-40D8-86BD-291BFBC38BB7}" type="presParOf" srcId="{6A1C8CC5-8C35-47B9-AB1E-1887C3E1C5EF}" destId="{CC424334-0EC3-453D-AD22-F495F479B55D}" srcOrd="1" destOrd="0" presId="urn:microsoft.com/office/officeart/2005/8/layout/hierarchy1"/>
    <dgm:cxn modelId="{38A686E1-4727-4207-9AC7-40C647E4A51A}" type="presParOf" srcId="{CC424334-0EC3-453D-AD22-F495F479B55D}" destId="{7249F2D2-2C7F-496F-A2AB-F13AD1A3B778}" srcOrd="0" destOrd="0" presId="urn:microsoft.com/office/officeart/2005/8/layout/hierarchy1"/>
    <dgm:cxn modelId="{1C1EB5A7-A1E6-4342-B903-A2CBEC0B0C3A}" type="presParOf" srcId="{CC424334-0EC3-453D-AD22-F495F479B55D}" destId="{E494AE46-0BB7-49EB-9D74-A7F6EB570843}" srcOrd="1" destOrd="0" presId="urn:microsoft.com/office/officeart/2005/8/layout/hierarchy1"/>
    <dgm:cxn modelId="{D4191159-251F-4163-8062-EC41E5F3C6E6}" type="presParOf" srcId="{E494AE46-0BB7-49EB-9D74-A7F6EB570843}" destId="{893B2340-EC41-43AA-9C27-C1F587428E7A}" srcOrd="0" destOrd="0" presId="urn:microsoft.com/office/officeart/2005/8/layout/hierarchy1"/>
    <dgm:cxn modelId="{0693A233-5E53-4CCB-8C9E-6303FC902E66}" type="presParOf" srcId="{893B2340-EC41-43AA-9C27-C1F587428E7A}" destId="{1BA07B47-8CAC-4390-8303-94515DF0CB4F}" srcOrd="0" destOrd="0" presId="urn:microsoft.com/office/officeart/2005/8/layout/hierarchy1"/>
    <dgm:cxn modelId="{C1C6EA6A-87D0-480F-86AC-BC8F0D24DCD2}" type="presParOf" srcId="{893B2340-EC41-43AA-9C27-C1F587428E7A}" destId="{39E6FA71-B585-452E-AE56-F7CEED93BB56}" srcOrd="1" destOrd="0" presId="urn:microsoft.com/office/officeart/2005/8/layout/hierarchy1"/>
    <dgm:cxn modelId="{94A26C32-5C41-4CD6-AE82-9DA627230909}" type="presParOf" srcId="{E494AE46-0BB7-49EB-9D74-A7F6EB570843}" destId="{D9BFFBCC-6D82-428C-A814-9B204CCE0FAD}" srcOrd="1" destOrd="0" presId="urn:microsoft.com/office/officeart/2005/8/layout/hierarchy1"/>
    <dgm:cxn modelId="{A0D060EC-B888-4214-9A53-2EA1E43C3BBB}" type="presParOf" srcId="{EED99385-60DA-4E80-A03D-018F4DF95454}" destId="{6A5ED544-EB09-464C-B00B-B738E017B264}" srcOrd="2" destOrd="0" presId="urn:microsoft.com/office/officeart/2005/8/layout/hierarchy1"/>
    <dgm:cxn modelId="{AA7209D6-144B-4370-B626-F17878959127}" type="presParOf" srcId="{EED99385-60DA-4E80-A03D-018F4DF95454}" destId="{30486280-8E7F-4845-AF0C-5BE55BDD29A7}" srcOrd="3" destOrd="0" presId="urn:microsoft.com/office/officeart/2005/8/layout/hierarchy1"/>
    <dgm:cxn modelId="{3F5F52F0-9B23-450C-80D9-44BD760EAC3C}" type="presParOf" srcId="{30486280-8E7F-4845-AF0C-5BE55BDD29A7}" destId="{920DCE73-6C1B-4AA6-8B47-98532410BE82}" srcOrd="0" destOrd="0" presId="urn:microsoft.com/office/officeart/2005/8/layout/hierarchy1"/>
    <dgm:cxn modelId="{E06BB9A6-0EE4-4E0F-B02D-AD91A51122C2}" type="presParOf" srcId="{920DCE73-6C1B-4AA6-8B47-98532410BE82}" destId="{4D39582F-36E1-48D1-A208-1950BD34DFB7}" srcOrd="0" destOrd="0" presId="urn:microsoft.com/office/officeart/2005/8/layout/hierarchy1"/>
    <dgm:cxn modelId="{4D0E26DB-D365-4E6D-A0C2-850BB3185C3B}" type="presParOf" srcId="{920DCE73-6C1B-4AA6-8B47-98532410BE82}" destId="{AC57CD47-49C4-49A0-816B-4F9A0CF58CE7}" srcOrd="1" destOrd="0" presId="urn:microsoft.com/office/officeart/2005/8/layout/hierarchy1"/>
    <dgm:cxn modelId="{B5133AB1-FFBA-4233-92EF-C6F25CE3DB29}" type="presParOf" srcId="{30486280-8E7F-4845-AF0C-5BE55BDD29A7}" destId="{9FAC8989-9AC1-4BBF-92A0-1F3ABDEBB72E}" srcOrd="1" destOrd="0" presId="urn:microsoft.com/office/officeart/2005/8/layout/hierarchy1"/>
    <dgm:cxn modelId="{979BD860-ABAF-4821-BB22-F00BCAF2D744}" type="presParOf" srcId="{9FAC8989-9AC1-4BBF-92A0-1F3ABDEBB72E}" destId="{47460226-B68C-4C3B-BEF6-B881CBDEC031}" srcOrd="0" destOrd="0" presId="urn:microsoft.com/office/officeart/2005/8/layout/hierarchy1"/>
    <dgm:cxn modelId="{6C940CA8-E368-4E64-BF56-FFA57B4CBEBA}" type="presParOf" srcId="{9FAC8989-9AC1-4BBF-92A0-1F3ABDEBB72E}" destId="{6F8F1F3F-95A2-45E1-B1C7-5BBCB1E1139F}" srcOrd="1" destOrd="0" presId="urn:microsoft.com/office/officeart/2005/8/layout/hierarchy1"/>
    <dgm:cxn modelId="{ACBD8569-C35B-472B-B135-FDBA6FF4F12F}" type="presParOf" srcId="{6F8F1F3F-95A2-45E1-B1C7-5BBCB1E1139F}" destId="{F7C7551E-94FF-4F6D-A7CE-D4BCB7CF8E70}" srcOrd="0" destOrd="0" presId="urn:microsoft.com/office/officeart/2005/8/layout/hierarchy1"/>
    <dgm:cxn modelId="{530B4DD1-207F-47ED-8A44-CA59FDA71AA5}" type="presParOf" srcId="{F7C7551E-94FF-4F6D-A7CE-D4BCB7CF8E70}" destId="{7A512EE1-A205-4B95-942E-617B6B65EC5D}" srcOrd="0" destOrd="0" presId="urn:microsoft.com/office/officeart/2005/8/layout/hierarchy1"/>
    <dgm:cxn modelId="{78C13870-335A-4E93-8D39-EFDC9E3A54B3}" type="presParOf" srcId="{F7C7551E-94FF-4F6D-A7CE-D4BCB7CF8E70}" destId="{F4116613-77E7-41B7-A029-9666CAB3E695}" srcOrd="1" destOrd="0" presId="urn:microsoft.com/office/officeart/2005/8/layout/hierarchy1"/>
    <dgm:cxn modelId="{8BEBBEB0-32A9-4E9B-BF6B-786EC619F187}" type="presParOf" srcId="{6F8F1F3F-95A2-45E1-B1C7-5BBCB1E1139F}" destId="{362F02F7-E2AC-42DF-8DBA-B7C5874F1D26}" srcOrd="1" destOrd="0" presId="urn:microsoft.com/office/officeart/2005/8/layout/hierarchy1"/>
    <dgm:cxn modelId="{4CC78F60-1C6B-489E-BAC9-5ABD6A390CAA}" type="presParOf" srcId="{362F02F7-E2AC-42DF-8DBA-B7C5874F1D26}" destId="{D9004F66-6042-4F31-ADD3-CEB0D1C5FE00}" srcOrd="0" destOrd="0" presId="urn:microsoft.com/office/officeart/2005/8/layout/hierarchy1"/>
    <dgm:cxn modelId="{5DDBBDC5-AC2A-4B8D-AF4D-6CF2FC20E293}" type="presParOf" srcId="{362F02F7-E2AC-42DF-8DBA-B7C5874F1D26}" destId="{9E1F08A9-9B7C-458A-BE56-EA05C5B8C806}" srcOrd="1" destOrd="0" presId="urn:microsoft.com/office/officeart/2005/8/layout/hierarchy1"/>
    <dgm:cxn modelId="{C4DB2D42-EE1B-4045-B99F-74F8110CE0FC}" type="presParOf" srcId="{9E1F08A9-9B7C-458A-BE56-EA05C5B8C806}" destId="{7B357776-B2FF-4DD4-AD9E-F88287339BE2}" srcOrd="0" destOrd="0" presId="urn:microsoft.com/office/officeart/2005/8/layout/hierarchy1"/>
    <dgm:cxn modelId="{29140599-2B3A-4402-AA45-4140D2443F90}" type="presParOf" srcId="{7B357776-B2FF-4DD4-AD9E-F88287339BE2}" destId="{16608714-92B1-4493-ABD1-48E6115E0AA7}" srcOrd="0" destOrd="0" presId="urn:microsoft.com/office/officeart/2005/8/layout/hierarchy1"/>
    <dgm:cxn modelId="{01AAAAF8-9B9C-4860-B5F8-9D50B5711F5C}" type="presParOf" srcId="{7B357776-B2FF-4DD4-AD9E-F88287339BE2}" destId="{8E7C8056-5A4F-4BD7-A410-074CA693D72B}" srcOrd="1" destOrd="0" presId="urn:microsoft.com/office/officeart/2005/8/layout/hierarchy1"/>
    <dgm:cxn modelId="{492250C5-FA80-4C43-B572-4D408ACBEEC3}" type="presParOf" srcId="{9E1F08A9-9B7C-458A-BE56-EA05C5B8C806}" destId="{93239989-8E0B-44FB-813E-38F75F4ED4E1}" srcOrd="1" destOrd="0" presId="urn:microsoft.com/office/officeart/2005/8/layout/hierarchy1"/>
    <dgm:cxn modelId="{C25E560A-8CCC-45BE-BF95-761537E1280F}" type="presParOf" srcId="{93239989-8E0B-44FB-813E-38F75F4ED4E1}" destId="{7383CFE1-F229-4F6A-B293-65197FD88A49}" srcOrd="0" destOrd="0" presId="urn:microsoft.com/office/officeart/2005/8/layout/hierarchy1"/>
    <dgm:cxn modelId="{61D9E1AA-93B2-454C-A7E7-0FEB2ED07DC8}" type="presParOf" srcId="{93239989-8E0B-44FB-813E-38F75F4ED4E1}" destId="{A2CDE248-A23D-466C-8CC6-9996FA1AEEF7}" srcOrd="1" destOrd="0" presId="urn:microsoft.com/office/officeart/2005/8/layout/hierarchy1"/>
    <dgm:cxn modelId="{5B1344EE-24AC-4A89-B249-B5BB0D1A1B34}" type="presParOf" srcId="{A2CDE248-A23D-466C-8CC6-9996FA1AEEF7}" destId="{AA15E074-14B2-4A01-99F2-0994BA63AB56}" srcOrd="0" destOrd="0" presId="urn:microsoft.com/office/officeart/2005/8/layout/hierarchy1"/>
    <dgm:cxn modelId="{CCA4E052-C721-4AA2-BED8-0EA0D66FED13}" type="presParOf" srcId="{AA15E074-14B2-4A01-99F2-0994BA63AB56}" destId="{9F6A9F12-C07E-478A-A262-A22404E4EB13}" srcOrd="0" destOrd="0" presId="urn:microsoft.com/office/officeart/2005/8/layout/hierarchy1"/>
    <dgm:cxn modelId="{F2C26354-42DF-4C36-A17C-244497A177BA}" type="presParOf" srcId="{AA15E074-14B2-4A01-99F2-0994BA63AB56}" destId="{439F068B-B642-43B7-9011-590129FC1ACD}" srcOrd="1" destOrd="0" presId="urn:microsoft.com/office/officeart/2005/8/layout/hierarchy1"/>
    <dgm:cxn modelId="{D1927EA3-5E76-49F4-82E4-91C00D8D73DA}" type="presParOf" srcId="{A2CDE248-A23D-466C-8CC6-9996FA1AEEF7}" destId="{091B39CE-9EC0-4F5B-956A-9E396013ED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3CFE1-F229-4F6A-B293-65197FD88A49}">
      <dsp:nvSpPr>
        <dsp:cNvPr id="0" name=""/>
        <dsp:cNvSpPr/>
      </dsp:nvSpPr>
      <dsp:spPr>
        <a:xfrm>
          <a:off x="3585304" y="159691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64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04F66-6042-4F31-ADD3-CEB0D1C5FE00}">
      <dsp:nvSpPr>
        <dsp:cNvPr id="0" name=""/>
        <dsp:cNvSpPr/>
      </dsp:nvSpPr>
      <dsp:spPr>
        <a:xfrm>
          <a:off x="3585304" y="96294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64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60226-B68C-4C3B-BEF6-B881CBDEC031}">
      <dsp:nvSpPr>
        <dsp:cNvPr id="0" name=""/>
        <dsp:cNvSpPr/>
      </dsp:nvSpPr>
      <dsp:spPr>
        <a:xfrm>
          <a:off x="3585304" y="59197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64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ED544-EB09-464C-B00B-B738E017B264}">
      <dsp:nvSpPr>
        <dsp:cNvPr id="0" name=""/>
        <dsp:cNvSpPr/>
      </dsp:nvSpPr>
      <dsp:spPr>
        <a:xfrm>
          <a:off x="2760266" y="197129"/>
          <a:ext cx="8707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100733"/>
              </a:lnTo>
              <a:lnTo>
                <a:pt x="870758" y="100733"/>
              </a:lnTo>
              <a:lnTo>
                <a:pt x="870758" y="12644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9F2D2-2C7F-496F-A2AB-F13AD1A3B778}">
      <dsp:nvSpPr>
        <dsp:cNvPr id="0" name=""/>
        <dsp:cNvSpPr/>
      </dsp:nvSpPr>
      <dsp:spPr>
        <a:xfrm>
          <a:off x="2349250" y="36570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64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01BEE-F745-49FF-92C9-62812F80842D}">
      <dsp:nvSpPr>
        <dsp:cNvPr id="0" name=""/>
        <dsp:cNvSpPr/>
      </dsp:nvSpPr>
      <dsp:spPr>
        <a:xfrm>
          <a:off x="2349250" y="312495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64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61F1A-6253-4782-A344-460B1E7967D8}">
      <dsp:nvSpPr>
        <dsp:cNvPr id="0" name=""/>
        <dsp:cNvSpPr/>
      </dsp:nvSpPr>
      <dsp:spPr>
        <a:xfrm>
          <a:off x="2349250" y="229739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64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B3D02-BBCA-4B8C-B60E-C3999EE4405F}">
      <dsp:nvSpPr>
        <dsp:cNvPr id="0" name=""/>
        <dsp:cNvSpPr/>
      </dsp:nvSpPr>
      <dsp:spPr>
        <a:xfrm>
          <a:off x="2349250" y="175836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64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50245-24BB-4546-903E-86C97E53D962}">
      <dsp:nvSpPr>
        <dsp:cNvPr id="0" name=""/>
        <dsp:cNvSpPr/>
      </dsp:nvSpPr>
      <dsp:spPr>
        <a:xfrm>
          <a:off x="2349250" y="105413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64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6AFC2-6DFA-48D8-9989-B5C43046B02B}">
      <dsp:nvSpPr>
        <dsp:cNvPr id="0" name=""/>
        <dsp:cNvSpPr/>
      </dsp:nvSpPr>
      <dsp:spPr>
        <a:xfrm>
          <a:off x="1812772" y="594553"/>
          <a:ext cx="5821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100733"/>
              </a:lnTo>
              <a:lnTo>
                <a:pt x="582198" y="100733"/>
              </a:lnTo>
              <a:lnTo>
                <a:pt x="582198" y="1264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B0261-DBAA-45E4-B206-6B85FB587F03}">
      <dsp:nvSpPr>
        <dsp:cNvPr id="0" name=""/>
        <dsp:cNvSpPr/>
      </dsp:nvSpPr>
      <dsp:spPr>
        <a:xfrm>
          <a:off x="1109734" y="383505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64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18F78-9AB2-46EC-BC09-ED4310A92AB6}">
      <dsp:nvSpPr>
        <dsp:cNvPr id="0" name=""/>
        <dsp:cNvSpPr/>
      </dsp:nvSpPr>
      <dsp:spPr>
        <a:xfrm>
          <a:off x="1109734" y="279847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64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8A644-915D-4096-A013-B1CD1C76AD1F}">
      <dsp:nvSpPr>
        <dsp:cNvPr id="0" name=""/>
        <dsp:cNvSpPr/>
      </dsp:nvSpPr>
      <dsp:spPr>
        <a:xfrm>
          <a:off x="1109734" y="201753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64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17840-CB8D-4EB3-B299-1543A560959F}">
      <dsp:nvSpPr>
        <dsp:cNvPr id="0" name=""/>
        <dsp:cNvSpPr/>
      </dsp:nvSpPr>
      <dsp:spPr>
        <a:xfrm>
          <a:off x="1109734" y="153772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64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0108B-F62C-4591-ACC1-DF8DCD02BEAB}">
      <dsp:nvSpPr>
        <dsp:cNvPr id="0" name=""/>
        <dsp:cNvSpPr/>
      </dsp:nvSpPr>
      <dsp:spPr>
        <a:xfrm>
          <a:off x="1109734" y="105255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64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9B830-9288-4BCD-B30D-375AFEDB035B}">
      <dsp:nvSpPr>
        <dsp:cNvPr id="0" name=""/>
        <dsp:cNvSpPr/>
      </dsp:nvSpPr>
      <dsp:spPr>
        <a:xfrm>
          <a:off x="1155454" y="594553"/>
          <a:ext cx="657318" cy="91440"/>
        </a:xfrm>
        <a:custGeom>
          <a:avLst/>
          <a:gdLst/>
          <a:ahLst/>
          <a:cxnLst/>
          <a:rect l="0" t="0" r="0" b="0"/>
          <a:pathLst>
            <a:path>
              <a:moveTo>
                <a:pt x="657318" y="45720"/>
              </a:moveTo>
              <a:lnTo>
                <a:pt x="657318" y="100733"/>
              </a:lnTo>
              <a:lnTo>
                <a:pt x="0" y="100733"/>
              </a:lnTo>
              <a:lnTo>
                <a:pt x="0" y="1264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38207-FDD8-4DA0-AA73-C8EFFAE0D522}">
      <dsp:nvSpPr>
        <dsp:cNvPr id="0" name=""/>
        <dsp:cNvSpPr/>
      </dsp:nvSpPr>
      <dsp:spPr>
        <a:xfrm>
          <a:off x="1812772" y="197129"/>
          <a:ext cx="947493" cy="91440"/>
        </a:xfrm>
        <a:custGeom>
          <a:avLst/>
          <a:gdLst/>
          <a:ahLst/>
          <a:cxnLst/>
          <a:rect l="0" t="0" r="0" b="0"/>
          <a:pathLst>
            <a:path>
              <a:moveTo>
                <a:pt x="947493" y="45720"/>
              </a:moveTo>
              <a:lnTo>
                <a:pt x="947493" y="100733"/>
              </a:lnTo>
              <a:lnTo>
                <a:pt x="0" y="100733"/>
              </a:lnTo>
              <a:lnTo>
                <a:pt x="0" y="12644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31749-4E26-475C-9963-CA40ADF30CF4}">
      <dsp:nvSpPr>
        <dsp:cNvPr id="0" name=""/>
        <dsp:cNvSpPr/>
      </dsp:nvSpPr>
      <dsp:spPr>
        <a:xfrm>
          <a:off x="1034333" y="828"/>
          <a:ext cx="3451865" cy="2420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DBD40-326C-4BE2-90FB-1DAB268C2F69}">
      <dsp:nvSpPr>
        <dsp:cNvPr id="0" name=""/>
        <dsp:cNvSpPr/>
      </dsp:nvSpPr>
      <dsp:spPr>
        <a:xfrm>
          <a:off x="1065175" y="30128"/>
          <a:ext cx="3451865" cy="24202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Manažment rizík BOZP</a:t>
          </a:r>
        </a:p>
      </dsp:txBody>
      <dsp:txXfrm>
        <a:off x="1072264" y="37217"/>
        <a:ext cx="3437687" cy="227842"/>
      </dsp:txXfrm>
    </dsp:sp>
    <dsp:sp modelId="{466D80CF-CF44-4F95-9E06-723E0CA03530}">
      <dsp:nvSpPr>
        <dsp:cNvPr id="0" name=""/>
        <dsp:cNvSpPr/>
      </dsp:nvSpPr>
      <dsp:spPr>
        <a:xfrm>
          <a:off x="1237102" y="323577"/>
          <a:ext cx="1151339" cy="3166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48EF6-0413-4DD7-BAF9-6286BD542810}">
      <dsp:nvSpPr>
        <dsp:cNvPr id="0" name=""/>
        <dsp:cNvSpPr/>
      </dsp:nvSpPr>
      <dsp:spPr>
        <a:xfrm>
          <a:off x="1267944" y="352876"/>
          <a:ext cx="1151339" cy="31669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50" b="1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A, Posudzovanie rizík</a:t>
          </a:r>
        </a:p>
      </dsp:txBody>
      <dsp:txXfrm>
        <a:off x="1277220" y="362152"/>
        <a:ext cx="1132787" cy="298144"/>
      </dsp:txXfrm>
    </dsp:sp>
    <dsp:sp modelId="{5A7B9658-EDC2-42D3-87F6-C31D8A74431A}">
      <dsp:nvSpPr>
        <dsp:cNvPr id="0" name=""/>
        <dsp:cNvSpPr/>
      </dsp:nvSpPr>
      <dsp:spPr>
        <a:xfrm>
          <a:off x="605098" y="721001"/>
          <a:ext cx="1100713" cy="377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3E771-1206-4DB2-B0F7-CE9ADD9EEAD9}">
      <dsp:nvSpPr>
        <dsp:cNvPr id="0" name=""/>
        <dsp:cNvSpPr/>
      </dsp:nvSpPr>
      <dsp:spPr>
        <a:xfrm>
          <a:off x="635939" y="750301"/>
          <a:ext cx="1100713" cy="37727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00" b="1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A.1. Prípravná fáza </a:t>
          </a:r>
        </a:p>
      </dsp:txBody>
      <dsp:txXfrm>
        <a:off x="646989" y="761351"/>
        <a:ext cx="1078613" cy="355171"/>
      </dsp:txXfrm>
    </dsp:sp>
    <dsp:sp modelId="{4ADC5A01-1FEC-44EF-B50C-C25C51DBD6A5}">
      <dsp:nvSpPr>
        <dsp:cNvPr id="0" name=""/>
        <dsp:cNvSpPr/>
      </dsp:nvSpPr>
      <dsp:spPr>
        <a:xfrm>
          <a:off x="587089" y="1179001"/>
          <a:ext cx="1136731" cy="4044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58E88-DEC3-48B4-8CCB-84F853F44A69}">
      <dsp:nvSpPr>
        <dsp:cNvPr id="0" name=""/>
        <dsp:cNvSpPr/>
      </dsp:nvSpPr>
      <dsp:spPr>
        <a:xfrm>
          <a:off x="617930" y="1208300"/>
          <a:ext cx="1136731" cy="40444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1.Stanovenie cieľa, rozsahu a objektu analýzy</a:t>
          </a:r>
        </a:p>
      </dsp:txBody>
      <dsp:txXfrm>
        <a:off x="629776" y="1220146"/>
        <a:ext cx="1113039" cy="380755"/>
      </dsp:txXfrm>
    </dsp:sp>
    <dsp:sp modelId="{A2F8024D-BC30-44ED-A7BA-D2F87F534075}">
      <dsp:nvSpPr>
        <dsp:cNvPr id="0" name=""/>
        <dsp:cNvSpPr/>
      </dsp:nvSpPr>
      <dsp:spPr>
        <a:xfrm>
          <a:off x="617046" y="1664176"/>
          <a:ext cx="1076816" cy="3990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D337C-75B8-4EC9-A9A0-D642DCB97675}">
      <dsp:nvSpPr>
        <dsp:cNvPr id="0" name=""/>
        <dsp:cNvSpPr/>
      </dsp:nvSpPr>
      <dsp:spPr>
        <a:xfrm>
          <a:off x="647887" y="1693476"/>
          <a:ext cx="1076816" cy="39907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Vytvorenie pracovnej skupiny</a:t>
          </a:r>
        </a:p>
      </dsp:txBody>
      <dsp:txXfrm>
        <a:off x="659576" y="1705165"/>
        <a:ext cx="1053438" cy="375697"/>
      </dsp:txXfrm>
    </dsp:sp>
    <dsp:sp modelId="{614C7065-3ABA-48BF-8A3C-7E089D78AE7C}">
      <dsp:nvSpPr>
        <dsp:cNvPr id="0" name=""/>
        <dsp:cNvSpPr/>
      </dsp:nvSpPr>
      <dsp:spPr>
        <a:xfrm>
          <a:off x="617046" y="2143979"/>
          <a:ext cx="1076816" cy="7002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85C81-9880-449E-B2E0-A2BF157BB650}">
      <dsp:nvSpPr>
        <dsp:cNvPr id="0" name=""/>
        <dsp:cNvSpPr/>
      </dsp:nvSpPr>
      <dsp:spPr>
        <a:xfrm>
          <a:off x="647887" y="2173279"/>
          <a:ext cx="1076816" cy="7002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Popis analyzovaného systému, </a:t>
          </a:r>
          <a:r>
            <a:rPr lang="sk-SK" sz="900" b="1" kern="1200" dirty="0" err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objektu,zariadenia</a:t>
          </a:r>
          <a:r>
            <a:rPr lang="sk-SK" sz="9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vymedzenie jeho hraníc</a:t>
          </a:r>
        </a:p>
      </dsp:txBody>
      <dsp:txXfrm>
        <a:off x="668396" y="2193788"/>
        <a:ext cx="1035798" cy="659195"/>
      </dsp:txXfrm>
    </dsp:sp>
    <dsp:sp modelId="{C838BDE3-CD9B-413B-840A-9219A23DF541}">
      <dsp:nvSpPr>
        <dsp:cNvPr id="0" name=""/>
        <dsp:cNvSpPr/>
      </dsp:nvSpPr>
      <dsp:spPr>
        <a:xfrm>
          <a:off x="624279" y="2924920"/>
          <a:ext cx="1062349" cy="9558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DA7FD-2D52-4EC6-92B9-F54E991837D6}">
      <dsp:nvSpPr>
        <dsp:cNvPr id="0" name=""/>
        <dsp:cNvSpPr/>
      </dsp:nvSpPr>
      <dsp:spPr>
        <a:xfrm>
          <a:off x="655121" y="2954220"/>
          <a:ext cx="1062349" cy="95585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Stanovenie úrovne závažnosti zdrojov rizík a scénarov a hladiny akceptovateľnosti rizík</a:t>
          </a:r>
        </a:p>
      </dsp:txBody>
      <dsp:txXfrm>
        <a:off x="683117" y="2982216"/>
        <a:ext cx="1006357" cy="899861"/>
      </dsp:txXfrm>
    </dsp:sp>
    <dsp:sp modelId="{3C9E74F4-CA08-4215-86DB-01E2D0920AD7}">
      <dsp:nvSpPr>
        <dsp:cNvPr id="0" name=""/>
        <dsp:cNvSpPr/>
      </dsp:nvSpPr>
      <dsp:spPr>
        <a:xfrm>
          <a:off x="638748" y="3961501"/>
          <a:ext cx="1033412" cy="4359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DABE7-475D-473F-80EE-247A68E5D50F}">
      <dsp:nvSpPr>
        <dsp:cNvPr id="0" name=""/>
        <dsp:cNvSpPr/>
      </dsp:nvSpPr>
      <dsp:spPr>
        <a:xfrm>
          <a:off x="669590" y="3990801"/>
          <a:ext cx="1033412" cy="43590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Výber systematického postupu na posúdenie rizík</a:t>
          </a:r>
        </a:p>
      </dsp:txBody>
      <dsp:txXfrm>
        <a:off x="682357" y="4003568"/>
        <a:ext cx="1007878" cy="410374"/>
      </dsp:txXfrm>
    </dsp:sp>
    <dsp:sp modelId="{12488E48-055D-4079-8394-8B685CAAA5BD}">
      <dsp:nvSpPr>
        <dsp:cNvPr id="0" name=""/>
        <dsp:cNvSpPr/>
      </dsp:nvSpPr>
      <dsp:spPr>
        <a:xfrm>
          <a:off x="1769494" y="721001"/>
          <a:ext cx="1250953" cy="3788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1E02D-F39E-45DC-9E6A-E787DC0DC2FE}">
      <dsp:nvSpPr>
        <dsp:cNvPr id="0" name=""/>
        <dsp:cNvSpPr/>
      </dsp:nvSpPr>
      <dsp:spPr>
        <a:xfrm>
          <a:off x="1800335" y="750301"/>
          <a:ext cx="1250953" cy="37885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00" b="1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A.2. Realizačná fáza </a:t>
          </a:r>
        </a:p>
      </dsp:txBody>
      <dsp:txXfrm>
        <a:off x="1811431" y="761397"/>
        <a:ext cx="1228761" cy="356666"/>
      </dsp:txXfrm>
    </dsp:sp>
    <dsp:sp modelId="{77DB228B-4911-4389-AEBE-2E030C424C01}">
      <dsp:nvSpPr>
        <dsp:cNvPr id="0" name=""/>
        <dsp:cNvSpPr/>
      </dsp:nvSpPr>
      <dsp:spPr>
        <a:xfrm>
          <a:off x="1785503" y="1180587"/>
          <a:ext cx="1218934" cy="6234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7120B-46F0-4E2E-812C-FCD329E2DBF6}">
      <dsp:nvSpPr>
        <dsp:cNvPr id="0" name=""/>
        <dsp:cNvSpPr/>
      </dsp:nvSpPr>
      <dsp:spPr>
        <a:xfrm>
          <a:off x="1816345" y="1209887"/>
          <a:ext cx="1218934" cy="62349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Určenie nebezpečenstiev a ohrození – pracovná činnosť/ pracovná pozícia</a:t>
          </a:r>
        </a:p>
      </dsp:txBody>
      <dsp:txXfrm>
        <a:off x="1834606" y="1228148"/>
        <a:ext cx="1182412" cy="586970"/>
      </dsp:txXfrm>
    </dsp:sp>
    <dsp:sp modelId="{8B7BF7C1-1834-4370-9B2E-15604B3CA624}">
      <dsp:nvSpPr>
        <dsp:cNvPr id="0" name=""/>
        <dsp:cNvSpPr/>
      </dsp:nvSpPr>
      <dsp:spPr>
        <a:xfrm>
          <a:off x="1822921" y="1884807"/>
          <a:ext cx="1144098" cy="458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22206-90BD-4771-9527-4DE2DC459B10}">
      <dsp:nvSpPr>
        <dsp:cNvPr id="0" name=""/>
        <dsp:cNvSpPr/>
      </dsp:nvSpPr>
      <dsp:spPr>
        <a:xfrm>
          <a:off x="1853763" y="1914107"/>
          <a:ext cx="1144098" cy="45830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Analýza rizík a určenie poradia ich dôležitosti</a:t>
          </a:r>
        </a:p>
      </dsp:txBody>
      <dsp:txXfrm>
        <a:off x="1867186" y="1927530"/>
        <a:ext cx="1117252" cy="431457"/>
      </dsp:txXfrm>
    </dsp:sp>
    <dsp:sp modelId="{20891733-15F2-406B-980E-95E8AE067A2E}">
      <dsp:nvSpPr>
        <dsp:cNvPr id="0" name=""/>
        <dsp:cNvSpPr/>
      </dsp:nvSpPr>
      <dsp:spPr>
        <a:xfrm>
          <a:off x="1837390" y="2423839"/>
          <a:ext cx="1115160" cy="746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B4F64-090A-47C0-939A-E7F80349A425}">
      <dsp:nvSpPr>
        <dsp:cNvPr id="0" name=""/>
        <dsp:cNvSpPr/>
      </dsp:nvSpPr>
      <dsp:spPr>
        <a:xfrm>
          <a:off x="1868232" y="2453139"/>
          <a:ext cx="1115160" cy="74683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Stanovenie preventívnych opatrení</a:t>
          </a:r>
        </a:p>
      </dsp:txBody>
      <dsp:txXfrm>
        <a:off x="1890106" y="2475013"/>
        <a:ext cx="1071412" cy="703089"/>
      </dsp:txXfrm>
    </dsp:sp>
    <dsp:sp modelId="{3F261E09-D678-4EC8-ACB8-5168928C9962}">
      <dsp:nvSpPr>
        <dsp:cNvPr id="0" name=""/>
        <dsp:cNvSpPr/>
      </dsp:nvSpPr>
      <dsp:spPr>
        <a:xfrm>
          <a:off x="1844625" y="3251404"/>
          <a:ext cx="1100690" cy="4513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16B48-1004-44A2-8140-407EF9CE1F22}">
      <dsp:nvSpPr>
        <dsp:cNvPr id="0" name=""/>
        <dsp:cNvSpPr/>
      </dsp:nvSpPr>
      <dsp:spPr>
        <a:xfrm>
          <a:off x="1875467" y="3280704"/>
          <a:ext cx="1100690" cy="45138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Prijatie opatrení</a:t>
          </a:r>
        </a:p>
      </dsp:txBody>
      <dsp:txXfrm>
        <a:off x="1888688" y="3293925"/>
        <a:ext cx="1074248" cy="424946"/>
      </dsp:txXfrm>
    </dsp:sp>
    <dsp:sp modelId="{1BA07B47-8CAC-4390-8303-94515DF0CB4F}">
      <dsp:nvSpPr>
        <dsp:cNvPr id="0" name=""/>
        <dsp:cNvSpPr/>
      </dsp:nvSpPr>
      <dsp:spPr>
        <a:xfrm>
          <a:off x="1851859" y="3783521"/>
          <a:ext cx="1086223" cy="572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6FA71-B585-452E-AE56-F7CEED93BB56}">
      <dsp:nvSpPr>
        <dsp:cNvPr id="0" name=""/>
        <dsp:cNvSpPr/>
      </dsp:nvSpPr>
      <dsp:spPr>
        <a:xfrm>
          <a:off x="1882700" y="3812821"/>
          <a:ext cx="1086223" cy="57278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Monitorovanie a preskúmanie situácie</a:t>
          </a:r>
        </a:p>
      </dsp:txBody>
      <dsp:txXfrm>
        <a:off x="1899476" y="3829597"/>
        <a:ext cx="1052671" cy="539234"/>
      </dsp:txXfrm>
    </dsp:sp>
    <dsp:sp modelId="{4D39582F-36E1-48D1-A208-1950BD34DFB7}">
      <dsp:nvSpPr>
        <dsp:cNvPr id="0" name=""/>
        <dsp:cNvSpPr/>
      </dsp:nvSpPr>
      <dsp:spPr>
        <a:xfrm>
          <a:off x="2978619" y="323577"/>
          <a:ext cx="1304810" cy="314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7CD47-49C4-49A0-816B-4F9A0CF58CE7}">
      <dsp:nvSpPr>
        <dsp:cNvPr id="0" name=""/>
        <dsp:cNvSpPr/>
      </dsp:nvSpPr>
      <dsp:spPr>
        <a:xfrm>
          <a:off x="3009460" y="352876"/>
          <a:ext cx="1304810" cy="31411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050" b="1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B, Riadene rizík</a:t>
          </a:r>
        </a:p>
      </dsp:txBody>
      <dsp:txXfrm>
        <a:off x="3018660" y="362076"/>
        <a:ext cx="1286410" cy="295717"/>
      </dsp:txXfrm>
    </dsp:sp>
    <dsp:sp modelId="{7A512EE1-A205-4B95-942E-617B6B65EC5D}">
      <dsp:nvSpPr>
        <dsp:cNvPr id="0" name=""/>
        <dsp:cNvSpPr/>
      </dsp:nvSpPr>
      <dsp:spPr>
        <a:xfrm>
          <a:off x="3089812" y="718422"/>
          <a:ext cx="1082423" cy="2902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16613-77E7-41B7-A029-9666CAB3E695}">
      <dsp:nvSpPr>
        <dsp:cNvPr id="0" name=""/>
        <dsp:cNvSpPr/>
      </dsp:nvSpPr>
      <dsp:spPr>
        <a:xfrm>
          <a:off x="3120654" y="747722"/>
          <a:ext cx="1082423" cy="29023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Znižovanie rizík</a:t>
          </a:r>
        </a:p>
      </dsp:txBody>
      <dsp:txXfrm>
        <a:off x="3129155" y="756223"/>
        <a:ext cx="1065421" cy="273237"/>
      </dsp:txXfrm>
    </dsp:sp>
    <dsp:sp modelId="{16608714-92B1-4493-ABD1-48E6115E0AA7}">
      <dsp:nvSpPr>
        <dsp:cNvPr id="0" name=""/>
        <dsp:cNvSpPr/>
      </dsp:nvSpPr>
      <dsp:spPr>
        <a:xfrm>
          <a:off x="3082130" y="1089390"/>
          <a:ext cx="1097787" cy="5532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C8056-5A4F-4BD7-A410-074CA693D72B}">
      <dsp:nvSpPr>
        <dsp:cNvPr id="0" name=""/>
        <dsp:cNvSpPr/>
      </dsp:nvSpPr>
      <dsp:spPr>
        <a:xfrm>
          <a:off x="3112972" y="1118690"/>
          <a:ext cx="1097787" cy="5532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Oboznámenie dotknutých osôb so zostatkovými rizikami</a:t>
          </a:r>
        </a:p>
      </dsp:txBody>
      <dsp:txXfrm>
        <a:off x="3129176" y="1134894"/>
        <a:ext cx="1065379" cy="520832"/>
      </dsp:txXfrm>
    </dsp:sp>
    <dsp:sp modelId="{9F6A9F12-C07E-478A-A262-A22404E4EB13}">
      <dsp:nvSpPr>
        <dsp:cNvPr id="0" name=""/>
        <dsp:cNvSpPr/>
      </dsp:nvSpPr>
      <dsp:spPr>
        <a:xfrm>
          <a:off x="3124062" y="1723359"/>
          <a:ext cx="1013923" cy="376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F068B-B642-43B7-9011-590129FC1ACD}">
      <dsp:nvSpPr>
        <dsp:cNvPr id="0" name=""/>
        <dsp:cNvSpPr/>
      </dsp:nvSpPr>
      <dsp:spPr>
        <a:xfrm>
          <a:off x="3154904" y="1752658"/>
          <a:ext cx="1013923" cy="37667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Monitorovanie a kontrola</a:t>
          </a:r>
        </a:p>
      </dsp:txBody>
      <dsp:txXfrm>
        <a:off x="3165937" y="1763691"/>
        <a:ext cx="991857" cy="354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0.7975</cdr:x>
      <cdr:y>0.03788</cdr:y>
    </cdr:from>
    <cdr:to>
      <cdr:x>0.85845</cdr:x>
      <cdr:y>0.03788</cdr:y>
    </cdr:to>
    <cdr:cxnSp macro="">
      <cdr:nvCxnSpPr>
        <cdr:cNvPr id="2" name="Rovná spojovacia šípka 1">
          <a:extLst xmlns:a="http://schemas.openxmlformats.org/drawingml/2006/main">
            <a:ext uri="{FF2B5EF4-FFF2-40B4-BE49-F238E27FC236}">
              <a16:creationId xmlns:a16="http://schemas.microsoft.com/office/drawing/2014/main" id="{82816557-CF19-7578-9229-32D5C752DE11}"/>
            </a:ext>
          </a:extLst>
        </cdr:cNvPr>
        <cdr:cNvCxnSpPr/>
      </cdr:nvCxnSpPr>
      <cdr:spPr>
        <a:xfrm xmlns:a="http://schemas.openxmlformats.org/drawingml/2006/main" flipH="1">
          <a:off x="5559957" y="121009"/>
          <a:ext cx="424925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1F174-C4BC-460C-9DE8-4EBD38507E3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A0BC-2C49-4A47-BF6B-7B2A43011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9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sk-SK" altLang="sk-SK" sz="1200" u="sng" dirty="0" smtClean="0"/>
              <a:t>technické údaje </a:t>
            </a:r>
            <a:r>
              <a:rPr lang="sk-SK" altLang="sk-SK" sz="1200" dirty="0" smtClean="0"/>
              <a:t>o zariadení, materiálov a látok, ktoré sa používajú na pracovisku,</a:t>
            </a:r>
          </a:p>
          <a:p>
            <a:pPr algn="just" eaLnBrk="1" hangingPunct="1">
              <a:lnSpc>
                <a:spcPct val="90000"/>
              </a:lnSpc>
            </a:pPr>
            <a:r>
              <a:rPr lang="sk-SK" altLang="sk-SK" sz="1200" u="sng" dirty="0" smtClean="0"/>
              <a:t>technologické postupy </a:t>
            </a:r>
            <a:r>
              <a:rPr lang="sk-SK" altLang="sk-SK" sz="1200" dirty="0" smtClean="0"/>
              <a:t>a pracovné manuály (zostatkové riziko),</a:t>
            </a:r>
          </a:p>
          <a:p>
            <a:pPr algn="just" eaLnBrk="1" hangingPunct="1">
              <a:lnSpc>
                <a:spcPct val="90000"/>
              </a:lnSpc>
            </a:pPr>
            <a:r>
              <a:rPr lang="sk-SK" altLang="sk-SK" sz="1200" u="sng" dirty="0" smtClean="0"/>
              <a:t>výsledky meraní </a:t>
            </a:r>
            <a:r>
              <a:rPr lang="sk-SK" altLang="sk-SK" sz="1200" dirty="0" smtClean="0"/>
              <a:t>škodlivých alebo nebezpečných a obťažujúcich faktorov na pracovisku,</a:t>
            </a:r>
          </a:p>
          <a:p>
            <a:pPr algn="just" eaLnBrk="1" hangingPunct="1">
              <a:lnSpc>
                <a:spcPct val="90000"/>
              </a:lnSpc>
            </a:pPr>
            <a:r>
              <a:rPr lang="sk-SK" altLang="sk-SK" sz="1200" u="sng" dirty="0" smtClean="0"/>
              <a:t>záznamy</a:t>
            </a:r>
            <a:r>
              <a:rPr lang="sk-SK" altLang="sk-SK" sz="1200" dirty="0" smtClean="0"/>
              <a:t> z pracovných úrazov a chorôb z povolania,</a:t>
            </a:r>
          </a:p>
          <a:p>
            <a:pPr algn="just" eaLnBrk="1" hangingPunct="1">
              <a:lnSpc>
                <a:spcPct val="90000"/>
              </a:lnSpc>
            </a:pPr>
            <a:r>
              <a:rPr lang="sk-SK" altLang="sk-SK" sz="1200" dirty="0" smtClean="0"/>
              <a:t>špecifikácie </a:t>
            </a:r>
            <a:r>
              <a:rPr lang="sk-SK" altLang="sk-SK" sz="1200" u="sng" dirty="0" smtClean="0"/>
              <a:t>vlastností</a:t>
            </a:r>
            <a:r>
              <a:rPr lang="sk-SK" altLang="sk-SK" sz="1200" dirty="0" smtClean="0"/>
              <a:t> chemických látok,</a:t>
            </a:r>
          </a:p>
          <a:p>
            <a:pPr algn="just" eaLnBrk="1" hangingPunct="1">
              <a:lnSpc>
                <a:spcPct val="90000"/>
              </a:lnSpc>
            </a:pPr>
            <a:r>
              <a:rPr lang="sk-SK" altLang="sk-SK" sz="1200" dirty="0" smtClean="0"/>
              <a:t>právne </a:t>
            </a:r>
            <a:r>
              <a:rPr lang="sk-SK" altLang="sk-SK" sz="1200" u="sng" dirty="0" smtClean="0"/>
              <a:t>predpisy</a:t>
            </a:r>
            <a:r>
              <a:rPr lang="sk-SK" altLang="sk-SK" sz="1200" dirty="0" smtClean="0"/>
              <a:t> a technické normy,</a:t>
            </a:r>
          </a:p>
          <a:p>
            <a:pPr algn="just" eaLnBrk="1" hangingPunct="1">
              <a:lnSpc>
                <a:spcPct val="90000"/>
              </a:lnSpc>
            </a:pPr>
            <a:r>
              <a:rPr lang="sk-SK" altLang="sk-SK" sz="1200" dirty="0" smtClean="0"/>
              <a:t>odborná a technická </a:t>
            </a:r>
            <a:r>
              <a:rPr lang="sk-SK" altLang="sk-SK" sz="1200" u="sng" dirty="0" smtClean="0"/>
              <a:t>literatúra</a:t>
            </a:r>
            <a:r>
              <a:rPr lang="sk-SK" altLang="sk-SK" sz="1200" dirty="0" smtClean="0"/>
              <a:t>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7A0BC-2C49-4A47-BF6B-7B2A430116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9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bg>
      <p:bgPr>
        <a:solidFill>
          <a:srgbClr val="009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53" y="5797126"/>
            <a:ext cx="2707247" cy="897467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300037" y="531233"/>
            <a:ext cx="11473353" cy="1694731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300037" y="2237643"/>
            <a:ext cx="11473353" cy="9585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8" y="6247567"/>
            <a:ext cx="1690667" cy="560466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71475" y="4934108"/>
            <a:ext cx="11449050" cy="902627"/>
          </a:xfrm>
        </p:spPr>
        <p:txBody>
          <a:bodyPr anchor="t">
            <a:noAutofit/>
          </a:bodyPr>
          <a:lstStyle>
            <a:lvl1pPr>
              <a:defRPr sz="36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4246563"/>
            <a:ext cx="11449050" cy="682625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Kliknite sem a zadajte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55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rázok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385616" y="373834"/>
            <a:ext cx="10515600" cy="132556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predelového snímku</a:t>
            </a:r>
            <a:br>
              <a:rPr lang="sk-SK" dirty="0"/>
            </a:br>
            <a:r>
              <a:rPr lang="sk-SK" dirty="0"/>
              <a:t>do dvoch riadkov s fotografiou na pozadí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5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8" y="6247567"/>
            <a:ext cx="1690667" cy="560466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1" y="0"/>
            <a:ext cx="12191999" cy="62271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6" y="373834"/>
            <a:ext cx="10515600" cy="132556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predelového snímku</a:t>
            </a:r>
            <a:br>
              <a:rPr lang="sk-SK" dirty="0"/>
            </a:br>
            <a:r>
              <a:rPr lang="sk-SK" dirty="0"/>
              <a:t>do dvoch riadkov s fotografiou na pozadí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55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744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8" y="6247567"/>
            <a:ext cx="1690667" cy="560466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59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74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8" y="6247567"/>
            <a:ext cx="1690667" cy="560466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373834"/>
            <a:ext cx="11434910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371475" y="1381125"/>
            <a:ext cx="5514975" cy="4427538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1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6262339" y="1381125"/>
            <a:ext cx="5558186" cy="4427538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54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pos="74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8" y="6247567"/>
            <a:ext cx="1690667" cy="560466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373834"/>
            <a:ext cx="11434910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 hasCustomPrompt="1"/>
          </p:nvPr>
        </p:nvSpPr>
        <p:spPr>
          <a:xfrm>
            <a:off x="371475" y="1354138"/>
            <a:ext cx="11449050" cy="447369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Objekt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1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8" y="6247567"/>
            <a:ext cx="1690667" cy="560466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373834"/>
            <a:ext cx="11434910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graphicFrame>
        <p:nvGraphicFramePr>
          <p:cNvPr id="5" name="Graf 4"/>
          <p:cNvGraphicFramePr/>
          <p:nvPr userDrawn="1">
            <p:extLst>
              <p:ext uri="{D42A27DB-BD31-4B8C-83A1-F6EECF244321}">
                <p14:modId xmlns:p14="http://schemas.microsoft.com/office/powerpoint/2010/main" val="2832957957"/>
              </p:ext>
            </p:extLst>
          </p:nvPr>
        </p:nvGraphicFramePr>
        <p:xfrm>
          <a:off x="385616" y="1217900"/>
          <a:ext cx="11434909" cy="423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9700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8" y="6247567"/>
            <a:ext cx="1690667" cy="560466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427766"/>
            <a:ext cx="4570981" cy="902627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371475" y="1474344"/>
            <a:ext cx="4585122" cy="4334319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8" name="Zástupný objekt pre obsah 7"/>
          <p:cNvSpPr>
            <a:spLocks noGrp="1"/>
          </p:cNvSpPr>
          <p:nvPr>
            <p:ph sz="quarter" idx="14" hasCustomPrompt="1"/>
          </p:nvPr>
        </p:nvSpPr>
        <p:spPr>
          <a:xfrm>
            <a:off x="5097463" y="427038"/>
            <a:ext cx="6723062" cy="53816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Objekt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9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 userDrawn="1">
          <p15:clr>
            <a:srgbClr val="FBAE40"/>
          </p15:clr>
        </p15:guide>
        <p15:guide id="4" pos="320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3"/>
            <a:ext cx="12192000" cy="641927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38" y="6247567"/>
            <a:ext cx="1690667" cy="560466"/>
          </a:xfrm>
          <a:prstGeom prst="rect">
            <a:avLst/>
          </a:prstGeom>
        </p:spPr>
      </p:pic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>
          <a:xfrm>
            <a:off x="385616" y="6360024"/>
            <a:ext cx="2743200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1A784D-4928-4D1C-9696-D92BC1EDB4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385615" y="427766"/>
            <a:ext cx="4570981" cy="820508"/>
          </a:xfrm>
        </p:spPr>
        <p:txBody>
          <a:bodyPr anchor="t"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371475" y="1381125"/>
            <a:ext cx="4585122" cy="4427538"/>
          </a:xfrm>
        </p:spPr>
        <p:txBody>
          <a:bodyPr/>
          <a:lstStyle>
            <a:lvl1pPr marL="228600" indent="-228600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14" hasCustomPrompt="1"/>
          </p:nvPr>
        </p:nvSpPr>
        <p:spPr>
          <a:xfrm>
            <a:off x="5087938" y="2751138"/>
            <a:ext cx="6732587" cy="30575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D72"/>
                </a:solidFill>
              </a:defRPr>
            </a:lvl1pPr>
          </a:lstStyle>
          <a:p>
            <a:pPr lvl="0"/>
            <a:r>
              <a:rPr lang="sk-SK" dirty="0"/>
              <a:t>Objekt</a:t>
            </a:r>
            <a:endParaRPr lang="en-US" dirty="0"/>
          </a:p>
        </p:txBody>
      </p:sp>
      <p:sp>
        <p:nvSpPr>
          <p:cNvPr id="13" name="Zástupný objekt pre obsah 5"/>
          <p:cNvSpPr>
            <a:spLocks noGrp="1"/>
          </p:cNvSpPr>
          <p:nvPr>
            <p:ph sz="quarter" idx="15" hasCustomPrompt="1"/>
          </p:nvPr>
        </p:nvSpPr>
        <p:spPr>
          <a:xfrm>
            <a:off x="5087937" y="427766"/>
            <a:ext cx="3290793" cy="21859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D72"/>
                </a:solidFill>
              </a:defRPr>
            </a:lvl1pPr>
          </a:lstStyle>
          <a:p>
            <a:pPr lvl="0"/>
            <a:r>
              <a:rPr lang="sk-SK" dirty="0"/>
              <a:t>Objekt</a:t>
            </a:r>
            <a:endParaRPr lang="en-US" dirty="0"/>
          </a:p>
        </p:txBody>
      </p:sp>
      <p:sp>
        <p:nvSpPr>
          <p:cNvPr id="14" name="Zástupný objekt pre obsah 5"/>
          <p:cNvSpPr>
            <a:spLocks noGrp="1"/>
          </p:cNvSpPr>
          <p:nvPr>
            <p:ph sz="quarter" idx="16" hasCustomPrompt="1"/>
          </p:nvPr>
        </p:nvSpPr>
        <p:spPr>
          <a:xfrm>
            <a:off x="8529732" y="427765"/>
            <a:ext cx="3290793" cy="218592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2D72"/>
                </a:solidFill>
              </a:defRPr>
            </a:lvl1pPr>
          </a:lstStyle>
          <a:p>
            <a:pPr lvl="0"/>
            <a:r>
              <a:rPr lang="sk-SK" dirty="0"/>
              <a:t>Objekt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9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234">
          <p15:clr>
            <a:srgbClr val="FBAE40"/>
          </p15:clr>
        </p15:guide>
        <p15:guide id="3" pos="7446" userDrawn="1">
          <p15:clr>
            <a:srgbClr val="FBAE40"/>
          </p15:clr>
        </p15:guide>
        <p15:guide id="4" pos="320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784D-4928-4D1C-9696-D92BC1EDB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7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71" r:id="rId4"/>
    <p:sldLayoutId id="2147483666" r:id="rId5"/>
    <p:sldLayoutId id="2147483669" r:id="rId6"/>
    <p:sldLayoutId id="2147483672" r:id="rId7"/>
    <p:sldLayoutId id="2147483667" r:id="rId8"/>
    <p:sldLayoutId id="2147483668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 idx="4294967295"/>
          </p:nvPr>
        </p:nvSpPr>
        <p:spPr>
          <a:xfrm>
            <a:off x="439222" y="1261131"/>
            <a:ext cx="11473353" cy="1694731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Postupy a metódy posudzovania rizík. Teória a prax.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ata">
            <a:extLst>
              <a:ext uri="{FF2B5EF4-FFF2-40B4-BE49-F238E27FC236}">
                <a16:creationId xmlns:a16="http://schemas.microsoft.com/office/drawing/2014/main" id="{B81976D5-6308-6EC6-5BFC-96DB9C917994}"/>
              </a:ext>
            </a:extLst>
          </p:cNvPr>
          <p:cNvSpPr txBox="1"/>
          <p:nvPr/>
        </p:nvSpPr>
        <p:spPr>
          <a:xfrm>
            <a:off x="2432481" y="3157171"/>
            <a:ext cx="73092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k-SK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Ing. Katarína Hollá, PhD</a:t>
            </a:r>
            <a:r>
              <a:rPr lang="sk-SK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rof. Ing. Linda Makovická Osvaldová, PhD.</a:t>
            </a:r>
          </a:p>
          <a:p>
            <a:pPr algn="ctr"/>
            <a:endParaRPr lang="sk-SK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Katedra </a:t>
            </a:r>
            <a:r>
              <a:rPr 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k-SK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rízového </a:t>
            </a:r>
            <a:r>
              <a:rPr lang="sk-SK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manažmentu, Žilinská univerzita v </a:t>
            </a:r>
            <a:r>
              <a:rPr lang="sk-SK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Žiline</a:t>
            </a:r>
          </a:p>
          <a:p>
            <a:pPr algn="ctr"/>
            <a:r>
              <a:rPr lang="sk-SK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Katedra Požiarneho inžinierstva, </a:t>
            </a:r>
            <a:r>
              <a:rPr 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Žilinská univerzita v Žiline</a:t>
            </a:r>
          </a:p>
          <a:p>
            <a:pPr algn="ctr"/>
            <a:endParaRPr lang="sk-S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4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80"/>
    </mc:Choice>
    <mc:Fallback xmlns="">
      <p:transition spd="slow" advTm="326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4900" dirty="0" smtClean="0"/>
              <a:t>VYMENUJTE PRVÉ 4 MIESTA NA ZÁKLADE ÚRAZOVOSTI (SMRTEĽNÉ ÚRAZY) V SR? </a:t>
            </a:r>
            <a:br>
              <a:rPr lang="sk-SK" sz="4900" dirty="0" smtClean="0"/>
            </a:br>
            <a:r>
              <a:rPr lang="sk-SK" sz="4900" dirty="0"/>
              <a:t/>
            </a:r>
            <a:br>
              <a:rPr lang="sk-SK" sz="4900" dirty="0"/>
            </a:br>
            <a:endParaRPr lang="sk-SK" sz="49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754" y="3532555"/>
            <a:ext cx="4493845" cy="234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Smrteľné pracovné úrazy v SR (SK-NACE) v rokoch 2012 - 2021</a:t>
            </a:r>
            <a:endParaRPr lang="sk-SK" dirty="0"/>
          </a:p>
        </p:txBody>
      </p:sp>
      <p:pic>
        <p:nvPicPr>
          <p:cNvPr id="5" name="Picture 2" descr="https://lh5.googleusercontent.com/i1lJHlpwQaZ4DGQhipBRVUAr9ZS1DuwkUwjvcNIOjxIUW9dQcq2bTLKhZZtw_fsdIBNlhQUqu80vFXY9ALzHJY_PdaDWSsGwG1VxZzTFYe1ajnbkeDzI9nuwrbqcU8Y0ikfWgDlGjRvLZ-IvnBKquQ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68" y="1070708"/>
            <a:ext cx="10074031" cy="515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1353747" y="1344246"/>
            <a:ext cx="4085761" cy="3430954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3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POSUDZOVANIE RIZÍK. PRAX.</a:t>
            </a:r>
            <a:endParaRPr lang="sk-SK" b="1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D28B2A7-2E11-E3A5-1DF5-5999292F3F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455274"/>
              </p:ext>
            </p:extLst>
          </p:nvPr>
        </p:nvGraphicFramePr>
        <p:xfrm>
          <a:off x="5685258" y="317666"/>
          <a:ext cx="6100341" cy="4334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bdĺžnik 9"/>
          <p:cNvSpPr/>
          <p:nvPr/>
        </p:nvSpPr>
        <p:spPr>
          <a:xfrm>
            <a:off x="5685258" y="4828293"/>
            <a:ext cx="6100341" cy="1169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sk-SK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Posudzovanie rizík v </a:t>
            </a:r>
            <a:r>
              <a:rPr lang="sk-SK" sz="1400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mikro</a:t>
            </a:r>
            <a:r>
              <a:rPr lang="sk-SK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a malých podnikoch na Slovensku vykonáva prevažne externá firma BOZP – uviedlo tak 46 </a:t>
            </a:r>
            <a:r>
              <a:rPr lang="sk-SK" sz="1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percent z 500 </a:t>
            </a:r>
            <a:r>
              <a:rPr lang="sk-SK" sz="1400" b="1" dirty="0">
                <a:solidFill>
                  <a:srgbClr val="000000"/>
                </a:solidFill>
                <a:ea typeface="Times New Roman" panose="02020603050405020304" pitchFamily="18" charset="0"/>
              </a:rPr>
              <a:t>opýtaných respondentov. </a:t>
            </a:r>
            <a:r>
              <a:rPr lang="sk-SK" sz="14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V porovnaní s priemerným výsledkom celej prieskumnej vzorky posudzovanie rizík vykonáva externá firma výrazne nadpriemerne častejšie (69%) v malých podnikoch (od 11 – 50 zamestnancov) ako v </a:t>
            </a:r>
            <a:r>
              <a:rPr lang="sk-SK" sz="1400" b="1" i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mikropodnikoch</a:t>
            </a:r>
            <a:r>
              <a:rPr lang="sk-SK" sz="14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 (38%). </a:t>
            </a:r>
          </a:p>
        </p:txBody>
      </p:sp>
      <p:sp>
        <p:nvSpPr>
          <p:cNvPr id="12" name="Ovál 11"/>
          <p:cNvSpPr/>
          <p:nvPr/>
        </p:nvSpPr>
        <p:spPr>
          <a:xfrm>
            <a:off x="5619261" y="317666"/>
            <a:ext cx="5158153" cy="895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99" y="1474344"/>
            <a:ext cx="4922716" cy="45014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421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smtClean="0"/>
              <a:t>Ktoré </a:t>
            </a:r>
            <a:r>
              <a:rPr lang="sk-SK" b="1" dirty="0"/>
              <a:t>z uvedených nebezpečenstiev a ohrození sa vo Vašom podniku najviac vyskytujú?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CB33882C-CDA3-D8A5-90A3-ACF45DBABDD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7500" y="1403420"/>
          <a:ext cx="7165910" cy="385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48BEAD10-75CB-44A2-9688-EAF86491DA72}"/>
              </a:ext>
            </a:extLst>
          </p:cNvPr>
          <p:cNvSpPr txBox="1"/>
          <p:nvPr/>
        </p:nvSpPr>
        <p:spPr>
          <a:xfrm>
            <a:off x="8005664" y="2422813"/>
            <a:ext cx="3869095" cy="213904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sk-SK" sz="1600" dirty="0">
                <a:ea typeface="Times New Roman" panose="02020603050405020304" pitchFamily="18" charset="0"/>
              </a:rPr>
              <a:t>Respondenti označovali všetky bezpečnostné riziká, ktoré boli v predloženom </a:t>
            </a:r>
            <a:r>
              <a:rPr lang="sk-SK" sz="1600" dirty="0" smtClean="0">
                <a:ea typeface="Times New Roman" panose="02020603050405020304" pitchFamily="18" charset="0"/>
              </a:rPr>
              <a:t>zozname</a:t>
            </a:r>
            <a:r>
              <a:rPr lang="sk-SK" sz="1600" dirty="0">
                <a:ea typeface="Times New Roman" panose="02020603050405020304" pitchFamily="18" charset="0"/>
              </a:rPr>
              <a:t>. </a:t>
            </a:r>
            <a:r>
              <a:rPr lang="sk-SK" sz="1600" b="1" dirty="0">
                <a:ea typeface="Times New Roman" panose="02020603050405020304" pitchFamily="18" charset="0"/>
              </a:rPr>
              <a:t>Viac ako tretina </a:t>
            </a:r>
            <a:r>
              <a:rPr lang="sk-SK" sz="1600" dirty="0">
                <a:ea typeface="Times New Roman" panose="02020603050405020304" pitchFamily="18" charset="0"/>
              </a:rPr>
              <a:t>opýtaných uviedlo ako najčastejšie nebezpečenstvá a ohrozenia, ktoré sa v ich podniku vyskytujú „</a:t>
            </a:r>
            <a:r>
              <a:rPr lang="sk-SK" sz="1600" b="1" dirty="0">
                <a:ea typeface="Times New Roman" panose="02020603050405020304" pitchFamily="18" charset="0"/>
              </a:rPr>
              <a:t>Vzťah pracovného miesta a ľudského faktoru</a:t>
            </a:r>
            <a:r>
              <a:rPr lang="sk-SK" sz="1600" dirty="0" smtClean="0">
                <a:ea typeface="Times New Roman" panose="02020603050405020304" pitchFamily="18" charset="0"/>
              </a:rPr>
              <a:t>.“</a:t>
            </a:r>
          </a:p>
          <a:p>
            <a:pPr algn="just">
              <a:spcBef>
                <a:spcPts val="600"/>
              </a:spcBef>
            </a:pPr>
            <a:endParaRPr lang="sk-SK" sz="1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85615" y="171450"/>
            <a:ext cx="11434910" cy="82143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sk-SK" b="1" dirty="0" smtClean="0"/>
              <a:t>Ktorú </a:t>
            </a:r>
            <a:r>
              <a:rPr lang="sk-SK" b="1" dirty="0"/>
              <a:t>metódu a nástroj využívate na posudzovanie rizík vyplývajúcich z ohrození </a:t>
            </a:r>
            <a:r>
              <a:rPr lang="sk-SK" b="1" dirty="0" smtClean="0"/>
              <a:t>a </a:t>
            </a:r>
            <a:r>
              <a:rPr lang="sk-SK" b="1" dirty="0"/>
              <a:t>nebezpečenstiev</a:t>
            </a:r>
            <a:r>
              <a:rPr lang="sk-SK" b="1" dirty="0" smtClean="0"/>
              <a:t>?</a:t>
            </a:r>
            <a:endParaRPr lang="sk-SK" b="1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09B5518-5299-A5CD-D1E3-80559049730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438" y="1203055"/>
          <a:ext cx="6971711" cy="319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48BEAD10-75CB-44A2-9688-EAF86491DA72}"/>
              </a:ext>
            </a:extLst>
          </p:cNvPr>
          <p:cNvSpPr txBox="1"/>
          <p:nvPr/>
        </p:nvSpPr>
        <p:spPr>
          <a:xfrm>
            <a:off x="7170259" y="3043224"/>
            <a:ext cx="4931623" cy="270843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sk-SK" sz="1600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Viac ako 4 z 10 respondentov (43,4%) uviedli, že nevykonávajú posudzovanie rizík. </a:t>
            </a:r>
            <a:endParaRPr lang="sk-SK" sz="1600" dirty="0" smtClean="0">
              <a:solidFill>
                <a:schemeClr val="accent1">
                  <a:lumMod val="60000"/>
                  <a:lumOff val="40000"/>
                </a:schemeClr>
              </a:solidFill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sk-SK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Ďalší </a:t>
            </a:r>
            <a:r>
              <a:rPr lang="sk-SK" sz="1600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takmer 3 z 10 respondentov (28,2%) nevedeli, resp. nechceli na otázku odpovedať. </a:t>
            </a:r>
            <a:endParaRPr lang="sk-SK" sz="1600" dirty="0" smtClean="0">
              <a:solidFill>
                <a:schemeClr val="accent1">
                  <a:lumMod val="60000"/>
                  <a:lumOff val="40000"/>
                </a:schemeClr>
              </a:solidFill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sk-SK" sz="1600" dirty="0" smtClean="0">
                <a:ea typeface="Times New Roman" panose="02020603050405020304" pitchFamily="18" charset="0"/>
              </a:rPr>
              <a:t>Tí</a:t>
            </a:r>
            <a:r>
              <a:rPr lang="sk-SK" sz="1600" dirty="0">
                <a:ea typeface="Times New Roman" panose="02020603050405020304" pitchFamily="18" charset="0"/>
              </a:rPr>
              <a:t>, ktorí posudzovanie rizík vykonávajú, najčastejšie uvádzajú nasledujúce metódy a nástroje: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sk-SK" sz="1600" dirty="0">
                <a:ea typeface="Times New Roman" panose="02020603050405020304" pitchFamily="18" charset="0"/>
              </a:rPr>
              <a:t>Rozšírená bodová metóda (pravdepodobnosť x dôsledok x vplyv úrovne BOZP</a:t>
            </a:r>
            <a:r>
              <a:rPr lang="sk-SK" sz="1600" dirty="0" smtClean="0">
                <a:ea typeface="Times New Roman" panose="02020603050405020304" pitchFamily="18" charset="0"/>
              </a:rPr>
              <a:t>).</a:t>
            </a:r>
            <a:endParaRPr lang="sk-SK" sz="1600" u="sng" dirty="0">
              <a:ea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sk-SK" sz="1600" dirty="0" smtClean="0">
                <a:ea typeface="Times New Roman" panose="02020603050405020304" pitchFamily="18" charset="0"/>
              </a:rPr>
              <a:t>Bodová </a:t>
            </a:r>
            <a:r>
              <a:rPr lang="sk-SK" sz="1600" dirty="0">
                <a:ea typeface="Times New Roman" panose="02020603050405020304" pitchFamily="18" charset="0"/>
              </a:rPr>
              <a:t>metóda (pravdepodobnosť x </a:t>
            </a:r>
            <a:r>
              <a:rPr lang="sk-SK" sz="1600" dirty="0" smtClean="0">
                <a:ea typeface="Times New Roman" panose="02020603050405020304" pitchFamily="18" charset="0"/>
              </a:rPr>
              <a:t>dôsledok).</a:t>
            </a:r>
            <a:endParaRPr lang="sk-SK" sz="1600" u="sng" dirty="0">
              <a:ea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sk-SK" sz="1600" dirty="0" smtClean="0">
                <a:ea typeface="Times New Roman" panose="02020603050405020304" pitchFamily="18" charset="0"/>
              </a:rPr>
              <a:t>FMEA.</a:t>
            </a:r>
            <a:r>
              <a:rPr lang="sk-SK" sz="1600" dirty="0">
                <a:ea typeface="Times New Roman" panose="02020603050405020304" pitchFamily="18" charset="0"/>
              </a:rPr>
              <a:t>	</a:t>
            </a:r>
            <a:endParaRPr lang="sk-SK" sz="1600" i="1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9C56158-4242-0E97-14E0-9C4C22AD941B}"/>
              </a:ext>
            </a:extLst>
          </p:cNvPr>
          <p:cNvSpPr txBox="1"/>
          <p:nvPr/>
        </p:nvSpPr>
        <p:spPr>
          <a:xfrm>
            <a:off x="6261820" y="1051062"/>
            <a:ext cx="2103120" cy="738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k-SK" sz="1400" b="1" dirty="0"/>
              <a:t>46% RESPONDENTOV UVIEDLO, ŽE VYUŽÍVAJÚ EXTERNÚ FIRMU BOZP </a:t>
            </a:r>
          </a:p>
        </p:txBody>
      </p:sp>
    </p:spTree>
    <p:extLst>
      <p:ext uri="{BB962C8B-B14F-4D97-AF65-F5344CB8AC3E}">
        <p14:creationId xmlns:p14="http://schemas.microsoft.com/office/powerpoint/2010/main" val="29544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pPr algn="ctr"/>
            <a:r>
              <a:rPr lang="sk-SK" sz="3200" b="1" dirty="0" smtClean="0"/>
              <a:t>ČO S TÝMTO VŠETKÝMI ŠTATISTIKAMI Z OBLASTI POSÚDENIA RIZÍK A AKÝ POSTUP SI VYBRAŤ?</a:t>
            </a:r>
            <a:endParaRPr lang="sk-SK" sz="3200" b="1" dirty="0"/>
          </a:p>
          <a:p>
            <a:pPr algn="ctr"/>
            <a:endParaRPr lang="sk-SK" sz="3200" b="1" dirty="0" smtClean="0"/>
          </a:p>
          <a:p>
            <a:pPr algn="ctr"/>
            <a:endParaRPr lang="sk-SK" sz="3200" b="1" dirty="0"/>
          </a:p>
        </p:txBody>
      </p:sp>
      <p:pic>
        <p:nvPicPr>
          <p:cNvPr id="3076" name="Picture 4" descr="Dáta, analýzy a štatistika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816" y="3657600"/>
            <a:ext cx="6476291" cy="26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712" y="17975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31101" y="431134"/>
            <a:ext cx="3324154" cy="61905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sk-SK" b="1" dirty="0" err="1" smtClean="0">
                <a:solidFill>
                  <a:schemeClr val="tx1"/>
                </a:solidFill>
              </a:rPr>
              <a:t>OiRA</a:t>
            </a:r>
            <a:r>
              <a:rPr lang="sk-SK" b="1" dirty="0" smtClean="0">
                <a:solidFill>
                  <a:schemeClr val="tx1"/>
                </a:solidFill>
              </a:rPr>
              <a:t>                                 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lh5.googleusercontent.com/89gZNm91qN7u8Hayx1lt7TurRAOEVlFd-6apich-A381wMwniackwoSUu4b9M3hEbwHiF3rYlxYq7eL6Vw2nOrVOpUYmGfbjmXzT-zX2W4F_sP5PyKT8dyZpnr8INQ6cRhmfcH2la2-oUDqWL0nz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274"/>
            <a:ext cx="4356128" cy="37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2"/>
          <p:cNvSpPr txBox="1">
            <a:spLocks/>
          </p:cNvSpPr>
          <p:nvPr/>
        </p:nvSpPr>
        <p:spPr>
          <a:xfrm>
            <a:off x="4437090" y="431134"/>
            <a:ext cx="3480046" cy="6190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2D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b="1" dirty="0" smtClean="0"/>
              <a:t>IRAT CZ / IDRIS</a:t>
            </a:r>
            <a:endParaRPr lang="sk-SK" b="1" dirty="0"/>
          </a:p>
        </p:txBody>
      </p:sp>
      <p:sp>
        <p:nvSpPr>
          <p:cNvPr id="7" name="Nadpis 2"/>
          <p:cNvSpPr txBox="1">
            <a:spLocks/>
          </p:cNvSpPr>
          <p:nvPr/>
        </p:nvSpPr>
        <p:spPr>
          <a:xfrm>
            <a:off x="8339014" y="431134"/>
            <a:ext cx="3767015" cy="619055"/>
          </a:xfrm>
          <a:prstGeom prst="rect">
            <a:avLst/>
          </a:prstGeom>
          <a:solidFill>
            <a:srgbClr val="FFB81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baseline="0">
                <a:solidFill>
                  <a:srgbClr val="002D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k-SK" b="1" dirty="0" smtClean="0"/>
              <a:t>       </a:t>
            </a:r>
            <a:r>
              <a:rPr lang="sk-SK" b="1" dirty="0" err="1" smtClean="0"/>
              <a:t>Kat</a:t>
            </a:r>
            <a:r>
              <a:rPr lang="sk-SK" b="1" dirty="0" err="1" smtClean="0">
                <a:solidFill>
                  <a:srgbClr val="FF0000"/>
                </a:solidFill>
              </a:rPr>
              <a:t>Al</a:t>
            </a:r>
            <a:r>
              <a:rPr lang="sk-SK" b="1" dirty="0" err="1" smtClean="0"/>
              <a:t>Sa</a:t>
            </a:r>
            <a:endParaRPr lang="sk-SK" b="1" dirty="0"/>
          </a:p>
        </p:txBody>
      </p:sp>
      <p:sp>
        <p:nvSpPr>
          <p:cNvPr id="8" name="Obdĺžnik 7"/>
          <p:cNvSpPr/>
          <p:nvPr/>
        </p:nvSpPr>
        <p:spPr>
          <a:xfrm>
            <a:off x="4356128" y="2245295"/>
            <a:ext cx="3641970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Sieť</a:t>
            </a:r>
            <a:r>
              <a:rPr lang="en-US" dirty="0"/>
              <a:t> IRAT </a:t>
            </a:r>
            <a:r>
              <a:rPr lang="en-US" dirty="0" err="1"/>
              <a:t>tvoria</a:t>
            </a:r>
            <a:r>
              <a:rPr lang="en-US" dirty="0"/>
              <a:t> </a:t>
            </a:r>
            <a:r>
              <a:rPr lang="en-US" dirty="0" err="1"/>
              <a:t>inštitúcie</a:t>
            </a:r>
            <a:r>
              <a:rPr lang="en-US" dirty="0"/>
              <a:t> a </a:t>
            </a:r>
            <a:r>
              <a:rPr lang="en-US" dirty="0" err="1"/>
              <a:t>ministerstvá</a:t>
            </a:r>
            <a:r>
              <a:rPr lang="en-US" dirty="0"/>
              <a:t> BOZP,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vytvorili</a:t>
            </a:r>
            <a:r>
              <a:rPr lang="en-US" dirty="0"/>
              <a:t> </a:t>
            </a:r>
            <a:r>
              <a:rPr lang="en-US" dirty="0" err="1"/>
              <a:t>interaktívny</a:t>
            </a:r>
            <a:r>
              <a:rPr lang="en-US" dirty="0"/>
              <a:t> </a:t>
            </a:r>
            <a:r>
              <a:rPr lang="en-US" dirty="0" err="1"/>
              <a:t>nástroj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sk-SK" dirty="0" smtClean="0"/>
              <a:t> posudzovanie </a:t>
            </a:r>
            <a:r>
              <a:rPr lang="en-US" dirty="0" err="1" smtClean="0"/>
              <a:t>rizík</a:t>
            </a:r>
            <a:r>
              <a:rPr lang="en-US" dirty="0" smtClean="0"/>
              <a:t> </a:t>
            </a:r>
            <a:r>
              <a:rPr lang="en-US" dirty="0"/>
              <a:t>(IRAT</a:t>
            </a:r>
            <a:r>
              <a:rPr lang="en-US" dirty="0" smtClean="0"/>
              <a:t>).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Nástroje</a:t>
            </a:r>
            <a:r>
              <a:rPr lang="en-US" dirty="0" smtClean="0"/>
              <a:t> </a:t>
            </a:r>
            <a:r>
              <a:rPr lang="en-US" dirty="0" err="1"/>
              <a:t>OiRA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sk-SK" dirty="0" smtClean="0"/>
              <a:t>vždy </a:t>
            </a:r>
            <a:r>
              <a:rPr lang="en-US" dirty="0" err="1" smtClean="0"/>
              <a:t>plne</a:t>
            </a:r>
            <a:r>
              <a:rPr lang="en-US" dirty="0" smtClean="0"/>
              <a:t> </a:t>
            </a:r>
            <a:r>
              <a:rPr lang="en-US" dirty="0" err="1"/>
              <a:t>kompatibilné</a:t>
            </a:r>
            <a:r>
              <a:rPr lang="en-US" dirty="0"/>
              <a:t> so </a:t>
            </a:r>
            <a:r>
              <a:rPr lang="en-US" dirty="0" err="1"/>
              <a:t>špecifickými</a:t>
            </a:r>
            <a:r>
              <a:rPr lang="en-US" dirty="0"/>
              <a:t> </a:t>
            </a:r>
            <a:r>
              <a:rPr lang="en-US" dirty="0" err="1"/>
              <a:t>podmienkami</a:t>
            </a:r>
            <a:r>
              <a:rPr lang="en-US" dirty="0"/>
              <a:t> </a:t>
            </a:r>
            <a:r>
              <a:rPr lang="en-US" dirty="0" err="1"/>
              <a:t>Slovenskej</a:t>
            </a:r>
            <a:r>
              <a:rPr lang="en-US" dirty="0"/>
              <a:t> </a:t>
            </a:r>
            <a:r>
              <a:rPr lang="en-US" dirty="0" err="1"/>
              <a:t>republiky</a:t>
            </a:r>
            <a:r>
              <a:rPr lang="en-US" dirty="0" smtClean="0"/>
              <a:t>.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Spolupráca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Českou</a:t>
            </a:r>
            <a:r>
              <a:rPr lang="en-US" dirty="0"/>
              <a:t> </a:t>
            </a:r>
            <a:r>
              <a:rPr lang="en-US" dirty="0" err="1"/>
              <a:t>republikou</a:t>
            </a:r>
            <a:r>
              <a:rPr lang="en-US" dirty="0"/>
              <a:t>.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8339014" y="2245295"/>
            <a:ext cx="3767015" cy="2308324"/>
          </a:xfrm>
          <a:prstGeom prst="rect">
            <a:avLst/>
          </a:prstGeom>
          <a:solidFill>
            <a:srgbClr val="FFB81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Komplexné </a:t>
            </a:r>
            <a:r>
              <a:rPr lang="sk-SK" dirty="0" smtClean="0"/>
              <a:t>posudzovanie </a:t>
            </a:r>
            <a:r>
              <a:rPr lang="sk-SK" dirty="0"/>
              <a:t>rizík</a:t>
            </a:r>
            <a:r>
              <a:rPr lang="sk-SK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Vytvorila </a:t>
            </a:r>
            <a:r>
              <a:rPr lang="sk-SK" dirty="0"/>
              <a:t>Katedra krízového manažmentu Žilinskej univerzity v </a:t>
            </a:r>
            <a:r>
              <a:rPr lang="sk-SK" dirty="0" smtClean="0"/>
              <a:t>Žiline.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Metóda tvorená typizovaným kontrolným zoznamom, bezpečnostnou prehliadkou a  </a:t>
            </a:r>
          </a:p>
          <a:p>
            <a:pPr algn="ctr"/>
            <a:r>
              <a:rPr lang="sk-SK" dirty="0" smtClean="0"/>
              <a:t>R= </a:t>
            </a:r>
            <a:r>
              <a:rPr lang="sk-SK" dirty="0" err="1" smtClean="0"/>
              <a:t>PxDx</a:t>
            </a:r>
            <a:r>
              <a:rPr lang="sk-SK" dirty="0" err="1" smtClean="0">
                <a:solidFill>
                  <a:srgbClr val="FF0000"/>
                </a:solidFill>
              </a:rPr>
              <a:t>V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0512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Kat</a:t>
            </a:r>
            <a:r>
              <a:rPr lang="sk-SK" dirty="0" err="1">
                <a:solidFill>
                  <a:srgbClr val="FF0000"/>
                </a:solidFill>
              </a:rPr>
              <a:t>Al</a:t>
            </a:r>
            <a:r>
              <a:rPr lang="sk-SK" dirty="0" err="1"/>
              <a:t>Sa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39" y="1381125"/>
            <a:ext cx="5590211" cy="4486308"/>
          </a:xfrm>
          <a:prstGeom prst="rect">
            <a:avLst/>
          </a:prstGeom>
        </p:spPr>
      </p:pic>
      <p:sp>
        <p:nvSpPr>
          <p:cNvPr id="4" name="Zástupný objekt pre text 3"/>
          <p:cNvSpPr>
            <a:spLocks noGrp="1"/>
          </p:cNvSpPr>
          <p:nvPr>
            <p:ph type="body" sz="quarter" idx="13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339" y="1381125"/>
            <a:ext cx="5929661" cy="44275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ástupný objekt pre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114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Aplikácia (</a:t>
            </a:r>
            <a:r>
              <a:rPr lang="en-US" b="1" dirty="0" smtClean="0"/>
              <a:t>MH </a:t>
            </a:r>
            <a:r>
              <a:rPr lang="en-US" b="1" dirty="0" err="1"/>
              <a:t>Teplárenský</a:t>
            </a:r>
            <a:r>
              <a:rPr lang="en-US" b="1" dirty="0"/>
              <a:t> holding, </a:t>
            </a:r>
            <a:r>
              <a:rPr lang="en-US" b="1" dirty="0" err="1"/>
              <a:t>a.s</a:t>
            </a:r>
            <a:r>
              <a:rPr lang="en-US" b="1" dirty="0" smtClean="0"/>
              <a:t>.</a:t>
            </a:r>
            <a:r>
              <a:rPr lang="sk-SK" b="1" dirty="0" smtClean="0"/>
              <a:t>)</a:t>
            </a:r>
            <a:endParaRPr lang="sk-SK" b="1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/>
          </p:nvPr>
        </p:nvSpPr>
        <p:spPr>
          <a:xfrm>
            <a:off x="371475" y="1695937"/>
            <a:ext cx="11449050" cy="4114135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/>
              <a:t>Prepája a zefektívňuje činnosť šiestich štátnych teplárenských spoločností v Bratislave, Trnave, Zvolene, Martine, Žiline a Košiciach. </a:t>
            </a:r>
            <a:endParaRPr lang="sk-SK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 smtClean="0"/>
              <a:t>Zabezpečuje </a:t>
            </a:r>
            <a:r>
              <a:rPr lang="sk-SK" sz="1800" dirty="0"/>
              <a:t>tepelný komfort a služby pre približne 320 000 domácností a približne 1 000 000 obyvateľov. Až 50 % obyvateľov je napojených na ich centrálne zásobovanie teplom. </a:t>
            </a:r>
            <a:endParaRPr lang="sk-SK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800" dirty="0" smtClean="0"/>
              <a:t>Ročne </a:t>
            </a:r>
            <a:r>
              <a:rPr lang="sk-SK" sz="1800" dirty="0"/>
              <a:t>vyrobia 2 600 GWh tepla a 650 GWh elektrickej energie.</a:t>
            </a:r>
          </a:p>
        </p:txBody>
      </p:sp>
      <p:pic>
        <p:nvPicPr>
          <p:cNvPr id="2054" name="Picture 6" descr="MH Teplárenský holding | ENERGIE-PORTAL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91933"/>
            <a:ext cx="3812866" cy="294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7856738" y="37286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54" y="3920399"/>
            <a:ext cx="4100931" cy="294738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490" y="3920399"/>
            <a:ext cx="3847650" cy="29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KatAlSa</a:t>
            </a:r>
            <a:r>
              <a:rPr lang="sk-SK" b="1" dirty="0" smtClean="0"/>
              <a:t> je v nástroji </a:t>
            </a:r>
            <a:r>
              <a:rPr lang="sk-SK" b="1" dirty="0" err="1" smtClean="0"/>
              <a:t>OiRA</a:t>
            </a:r>
            <a:r>
              <a:rPr lang="sk-SK" b="1" dirty="0" smtClean="0"/>
              <a:t> a je to </a:t>
            </a:r>
            <a:r>
              <a:rPr lang="sk-SK" b="1" dirty="0" err="1" smtClean="0"/>
              <a:t>koplexné</a:t>
            </a:r>
            <a:r>
              <a:rPr lang="sk-SK" b="1" dirty="0"/>
              <a:t> </a:t>
            </a:r>
            <a:r>
              <a:rPr lang="sk-SK" b="1" dirty="0" smtClean="0"/>
              <a:t>!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Nezľaknite sa počtu otázok!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Ak urobíte posudzovanie rizík poriadne a na prvý krát a za účasti zamestnancov oplatí sa TO!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Vyvíjame aj ďalšie nástroje : predpokladáme stavebníctvo, vodič MKD.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Iné: upratovačka, pracovník obchodu.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Hľadáme spolupracujúce firmy na ich prípravu a testovanie existujúcich nástrojov.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Prosíme spätnú väzbu priamo na adresu:</a:t>
            </a:r>
          </a:p>
          <a:p>
            <a:r>
              <a:rPr lang="sk-SK" dirty="0" smtClean="0"/>
              <a:t>    katarina.holla@uniza.sk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44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85615" y="427766"/>
            <a:ext cx="5772908" cy="902627"/>
          </a:xfrm>
        </p:spPr>
        <p:txBody>
          <a:bodyPr/>
          <a:lstStyle/>
          <a:p>
            <a:r>
              <a:rPr lang="sk-SK" b="1" dirty="0" smtClean="0"/>
              <a:t>POSUDZOVANIE RIZÍK. TEÓRIA.</a:t>
            </a:r>
            <a:endParaRPr lang="sk-SK" b="1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3"/>
          </p:nvPr>
        </p:nvSpPr>
        <p:spPr>
          <a:xfrm>
            <a:off x="703384" y="1117602"/>
            <a:ext cx="10824307" cy="5048738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457200" lvl="1" indent="0" algn="ctr">
              <a:buNone/>
              <a:defRPr/>
            </a:pPr>
            <a:endParaRPr lang="sk-SK" altLang="sk-SK" sz="2900" dirty="0" smtClean="0">
              <a:solidFill>
                <a:srgbClr val="FF0000"/>
              </a:solidFill>
              <a:latin typeface="Arial" charset="0"/>
            </a:endParaRPr>
          </a:p>
          <a:p>
            <a:pPr marL="457200" lvl="1" indent="0" algn="ctr">
              <a:buNone/>
              <a:defRPr/>
            </a:pPr>
            <a:r>
              <a:rPr lang="sk-SK" altLang="sk-SK" sz="2900" i="1" dirty="0" smtClean="0">
                <a:solidFill>
                  <a:srgbClr val="FF0000"/>
                </a:solidFill>
                <a:latin typeface="Arial" charset="0"/>
              </a:rPr>
              <a:t>Kľúčom </a:t>
            </a:r>
            <a:r>
              <a:rPr lang="sk-SK" altLang="sk-SK" sz="2900" i="1" dirty="0">
                <a:solidFill>
                  <a:srgbClr val="FF0000"/>
                </a:solidFill>
                <a:latin typeface="Arial" charset="0"/>
              </a:rPr>
              <a:t>k zavedeniu </a:t>
            </a:r>
            <a:r>
              <a:rPr lang="sk-SK" altLang="sk-SK" sz="2900" i="1" dirty="0" smtClean="0">
                <a:solidFill>
                  <a:srgbClr val="FF0000"/>
                </a:solidFill>
                <a:latin typeface="Arial" charset="0"/>
              </a:rPr>
              <a:t>adresných preventívnych </a:t>
            </a:r>
            <a:r>
              <a:rPr lang="sk-SK" altLang="sk-SK" sz="2900" i="1" dirty="0">
                <a:solidFill>
                  <a:srgbClr val="FF0000"/>
                </a:solidFill>
                <a:latin typeface="Arial" charset="0"/>
              </a:rPr>
              <a:t>opatrení je </a:t>
            </a:r>
            <a:r>
              <a:rPr lang="sk-SK" altLang="sk-SK" sz="2900" i="1" dirty="0" smtClean="0">
                <a:solidFill>
                  <a:srgbClr val="FF0000"/>
                </a:solidFill>
                <a:latin typeface="Arial" charset="0"/>
              </a:rPr>
              <a:t>posudzovanie a riadenie rizík.</a:t>
            </a:r>
          </a:p>
          <a:p>
            <a:pPr marL="457200" lvl="1" indent="0" algn="ctr">
              <a:buNone/>
              <a:defRPr/>
            </a:pPr>
            <a:endParaRPr lang="sk-SK" altLang="sk-SK" sz="2900" dirty="0" smtClean="0">
              <a:solidFill>
                <a:srgbClr val="FF0000"/>
              </a:solidFill>
              <a:latin typeface="Arial" charset="0"/>
            </a:endParaRPr>
          </a:p>
          <a:p>
            <a:pPr marL="411480" indent="-457200" algn="just">
              <a:buFont typeface="Wingdings" panose="05000000000000000000" pitchFamily="2" charset="2"/>
              <a:buChar char="Ø"/>
              <a:defRPr/>
            </a:pPr>
            <a:r>
              <a:rPr lang="sk-SK" altLang="sk-SK" sz="2900" dirty="0">
                <a:solidFill>
                  <a:srgbClr val="002D72"/>
                </a:solidFill>
                <a:latin typeface="Arial" charset="0"/>
                <a:sym typeface="Arial" charset="0"/>
              </a:rPr>
              <a:t>zamestnávatelia majú zákonnú povinnosť vykonávať pravidelné PR na </a:t>
            </a:r>
            <a:r>
              <a:rPr lang="sk-SK" altLang="sk-SK" sz="2900" dirty="0" smtClean="0">
                <a:solidFill>
                  <a:srgbClr val="002D72"/>
                </a:solidFill>
                <a:latin typeface="Arial" charset="0"/>
                <a:sym typeface="Arial" charset="0"/>
              </a:rPr>
              <a:t>pracovisku: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sk-SK" sz="2200" dirty="0">
                <a:solidFill>
                  <a:srgbClr val="002D72"/>
                </a:solidFill>
                <a:latin typeface="Arial" charset="0"/>
              </a:rPr>
              <a:t>Hodnotenie nebezpečenstiev vyplývajúcich z pracovného procesu a z pracovného prostredia v zmysle § 6 ods. 2 písm. a) </a:t>
            </a:r>
            <a:r>
              <a:rPr lang="sk-SK" sz="2200" dirty="0" err="1">
                <a:solidFill>
                  <a:srgbClr val="002D72"/>
                </a:solidFill>
                <a:latin typeface="Arial" charset="0"/>
              </a:rPr>
              <a:t>Zák.č</a:t>
            </a:r>
            <a:r>
              <a:rPr lang="sk-SK" sz="2200" dirty="0">
                <a:solidFill>
                  <a:srgbClr val="002D72"/>
                </a:solidFill>
                <a:latin typeface="Arial" charset="0"/>
              </a:rPr>
              <a:t>. 124/2006 </a:t>
            </a:r>
            <a:r>
              <a:rPr lang="sk-SK" sz="2200" dirty="0" err="1">
                <a:solidFill>
                  <a:srgbClr val="002D72"/>
                </a:solidFill>
                <a:latin typeface="Arial" charset="0"/>
              </a:rPr>
              <a:t>Z.z</a:t>
            </a:r>
            <a:r>
              <a:rPr lang="sk-SK" sz="2200" dirty="0">
                <a:solidFill>
                  <a:srgbClr val="002D72"/>
                </a:solidFill>
                <a:latin typeface="Arial" charset="0"/>
              </a:rPr>
              <a:t>. , § 4 </a:t>
            </a:r>
            <a:r>
              <a:rPr lang="sk-SK" sz="2200" dirty="0" err="1">
                <a:solidFill>
                  <a:srgbClr val="002D72"/>
                </a:solidFill>
                <a:latin typeface="Arial" charset="0"/>
              </a:rPr>
              <a:t>nar</a:t>
            </a:r>
            <a:r>
              <a:rPr lang="sk-SK" sz="2200" dirty="0">
                <a:solidFill>
                  <a:srgbClr val="002D72"/>
                </a:solidFill>
                <a:latin typeface="Arial" charset="0"/>
              </a:rPr>
              <a:t>. vlády SR.č.395/2006 </a:t>
            </a:r>
            <a:r>
              <a:rPr lang="sk-SK" sz="2200" dirty="0" err="1">
                <a:solidFill>
                  <a:srgbClr val="002D72"/>
                </a:solidFill>
                <a:latin typeface="Arial" charset="0"/>
              </a:rPr>
              <a:t>Z.z</a:t>
            </a:r>
            <a:r>
              <a:rPr lang="sk-SK" sz="2200" dirty="0" smtClean="0">
                <a:solidFill>
                  <a:srgbClr val="002D72"/>
                </a:solidFill>
                <a:latin typeface="Arial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sk-SK" sz="2200" dirty="0" smtClean="0">
                <a:solidFill>
                  <a:srgbClr val="002D72"/>
                </a:solidFill>
                <a:latin typeface="Arial" charset="0"/>
              </a:rPr>
              <a:t>Posúdenie </a:t>
            </a:r>
            <a:r>
              <a:rPr lang="sk-SK" sz="2200" dirty="0">
                <a:solidFill>
                  <a:srgbClr val="002D72"/>
                </a:solidFill>
                <a:latin typeface="Arial" charset="0"/>
              </a:rPr>
              <a:t>rizika pre všetky činnosti - v zmysle §6 ods. 1 písm. c) Zák. 124/2006 </a:t>
            </a:r>
            <a:r>
              <a:rPr lang="sk-SK" sz="2200" dirty="0" err="1">
                <a:solidFill>
                  <a:srgbClr val="002D72"/>
                </a:solidFill>
                <a:latin typeface="Arial" charset="0"/>
              </a:rPr>
              <a:t>Z.z</a:t>
            </a:r>
            <a:r>
              <a:rPr lang="sk-SK" sz="2200" dirty="0">
                <a:solidFill>
                  <a:srgbClr val="002D72"/>
                </a:solidFill>
                <a:latin typeface="Arial" charset="0"/>
              </a:rPr>
              <a:t>., § 4nar. vlády  SR č. 395/2006 </a:t>
            </a:r>
            <a:r>
              <a:rPr lang="sk-SK" sz="2200" dirty="0" err="1" smtClean="0">
                <a:solidFill>
                  <a:srgbClr val="002D72"/>
                </a:solidFill>
                <a:latin typeface="Arial" charset="0"/>
              </a:rPr>
              <a:t>Z.z</a:t>
            </a:r>
            <a:r>
              <a:rPr lang="sk-SK" sz="2200" dirty="0" smtClean="0">
                <a:solidFill>
                  <a:srgbClr val="002D72"/>
                </a:solidFill>
                <a:latin typeface="Arial" charset="0"/>
              </a:rPr>
              <a:t>.</a:t>
            </a:r>
          </a:p>
          <a:p>
            <a:pPr marL="0" indent="0" algn="just">
              <a:buNone/>
              <a:defRPr/>
            </a:pPr>
            <a:endParaRPr lang="sk-SK" altLang="sk-SK" sz="2900" dirty="0" smtClean="0">
              <a:solidFill>
                <a:srgbClr val="002D72"/>
              </a:solidFill>
              <a:latin typeface="Arial" charset="0"/>
              <a:sym typeface="Arial" charset="0"/>
            </a:endParaRPr>
          </a:p>
          <a:p>
            <a:pPr marL="0" indent="0" algn="ctr">
              <a:buNone/>
              <a:defRPr/>
            </a:pPr>
            <a:r>
              <a:rPr lang="sk-SK" altLang="sk-SK" sz="2900" i="1" dirty="0" smtClean="0">
                <a:solidFill>
                  <a:srgbClr val="FF0000"/>
                </a:solidFill>
                <a:latin typeface="Arial" charset="0"/>
                <a:sym typeface="Arial" charset="0"/>
              </a:rPr>
              <a:t>PR </a:t>
            </a:r>
            <a:r>
              <a:rPr lang="sk-SK" altLang="sk-SK" sz="2900" i="1" dirty="0">
                <a:solidFill>
                  <a:srgbClr val="FF0000"/>
                </a:solidFill>
                <a:latin typeface="Arial" charset="0"/>
                <a:sym typeface="Arial" charset="0"/>
              </a:rPr>
              <a:t>je proces posúdenia rizík na zdravie a bezpečnosť zamestnancov, ktoré vyplývajú z nebezpečenstiev na pracovisku</a:t>
            </a:r>
            <a:r>
              <a:rPr lang="sk-SK" altLang="sk-SK" sz="2900" i="1" dirty="0" smtClean="0">
                <a:solidFill>
                  <a:srgbClr val="FF0000"/>
                </a:solidFill>
                <a:latin typeface="Arial" charset="0"/>
                <a:sym typeface="Arial" charset="0"/>
              </a:rPr>
              <a:t>.</a:t>
            </a:r>
          </a:p>
          <a:p>
            <a:pPr marL="0" indent="0" algn="just">
              <a:buNone/>
              <a:defRPr/>
            </a:pPr>
            <a:endParaRPr lang="sk-SK" sz="2900" dirty="0" smtClean="0">
              <a:solidFill>
                <a:srgbClr val="002D72"/>
              </a:solidFill>
              <a:latin typeface="Arial" charset="0"/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650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85615" y="373834"/>
            <a:ext cx="11434910" cy="959666"/>
          </a:xfrm>
        </p:spPr>
        <p:txBody>
          <a:bodyPr>
            <a:no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Je to tak?</a:t>
            </a:r>
            <a:br>
              <a:rPr lang="sk-SK" b="1" dirty="0" smtClean="0">
                <a:solidFill>
                  <a:srgbClr val="FF0000"/>
                </a:solidFill>
              </a:rPr>
            </a:br>
            <a:r>
              <a:rPr lang="it-IT" b="1" dirty="0"/>
              <a:t>Ku ktorým </a:t>
            </a:r>
            <a:r>
              <a:rPr lang="it-IT" b="1" dirty="0" smtClean="0"/>
              <a:t>informáciám</a:t>
            </a:r>
            <a:r>
              <a:rPr lang="sk-SK" b="1" dirty="0" smtClean="0"/>
              <a:t> </a:t>
            </a:r>
            <a:r>
              <a:rPr lang="it-IT" b="1" dirty="0" smtClean="0"/>
              <a:t>by </a:t>
            </a:r>
            <a:r>
              <a:rPr lang="it-IT" b="1" dirty="0"/>
              <a:t>ste privítali bezplatný prístup?</a:t>
            </a:r>
            <a:endParaRPr lang="sk-SK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C44AB622-023E-D20F-D803-4F454993AAA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8165" y="1917916"/>
          <a:ext cx="6353052" cy="362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48BEAD10-75CB-44A2-9688-EAF86491DA72}"/>
              </a:ext>
            </a:extLst>
          </p:cNvPr>
          <p:cNvSpPr txBox="1"/>
          <p:nvPr/>
        </p:nvSpPr>
        <p:spPr>
          <a:xfrm>
            <a:off x="7520603" y="2042921"/>
            <a:ext cx="3796310" cy="337015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>
                <a:ea typeface="Times New Roman" panose="02020603050405020304" pitchFamily="18" charset="0"/>
              </a:rPr>
              <a:t>4 z 10 </a:t>
            </a:r>
            <a:r>
              <a:rPr lang="sk-SK" dirty="0">
                <a:ea typeface="Times New Roman" panose="02020603050405020304" pitchFamily="18" charset="0"/>
              </a:rPr>
              <a:t>opýtaných (40,4%) by privítalo </a:t>
            </a:r>
            <a:r>
              <a:rPr lang="sk-SK" b="1" dirty="0">
                <a:ea typeface="Times New Roman" panose="02020603050405020304" pitchFamily="18" charset="0"/>
              </a:rPr>
              <a:t>bezplatný prístup </a:t>
            </a:r>
            <a:r>
              <a:rPr lang="sk-SK" dirty="0">
                <a:ea typeface="Times New Roman" panose="02020603050405020304" pitchFamily="18" charset="0"/>
              </a:rPr>
              <a:t>k informáciám BOZP.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 smtClean="0">
                <a:ea typeface="Times New Roman" panose="02020603050405020304" pitchFamily="18" charset="0"/>
              </a:rPr>
              <a:t>Rovnako </a:t>
            </a:r>
            <a:r>
              <a:rPr lang="sk-SK" b="1" dirty="0">
                <a:ea typeface="Times New Roman" panose="02020603050405020304" pitchFamily="18" charset="0"/>
              </a:rPr>
              <a:t>štyria z desiatich </a:t>
            </a:r>
            <a:r>
              <a:rPr lang="sk-SK" dirty="0">
                <a:ea typeface="Times New Roman" panose="02020603050405020304" pitchFamily="18" charset="0"/>
              </a:rPr>
              <a:t>respondentov (40,2%) by uvítali </a:t>
            </a:r>
            <a:r>
              <a:rPr lang="sk-SK" b="1" dirty="0">
                <a:ea typeface="Times New Roman" panose="02020603050405020304" pitchFamily="18" charset="0"/>
              </a:rPr>
              <a:t>školenia a kurzy </a:t>
            </a:r>
            <a:r>
              <a:rPr lang="sk-SK" dirty="0">
                <a:ea typeface="Times New Roman" panose="02020603050405020304" pitchFamily="18" charset="0"/>
              </a:rPr>
              <a:t>k BOZP.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 smtClean="0">
                <a:ea typeface="Times New Roman" panose="02020603050405020304" pitchFamily="18" charset="0"/>
              </a:rPr>
              <a:t>Viac </a:t>
            </a:r>
            <a:r>
              <a:rPr lang="sk-SK" dirty="0">
                <a:ea typeface="Times New Roman" panose="02020603050405020304" pitchFamily="18" charset="0"/>
              </a:rPr>
              <a:t>ako tretina (36,2%) by ocenilo možnosť </a:t>
            </a:r>
            <a:r>
              <a:rPr lang="sk-SK" b="1" dirty="0">
                <a:ea typeface="Times New Roman" panose="02020603050405020304" pitchFamily="18" charset="0"/>
              </a:rPr>
              <a:t>konzultácií s odborníkmi </a:t>
            </a:r>
            <a:r>
              <a:rPr lang="sk-SK" dirty="0">
                <a:ea typeface="Times New Roman" panose="02020603050405020304" pitchFamily="18" charset="0"/>
              </a:rPr>
              <a:t>k BOZP.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b="1" dirty="0" smtClean="0">
                <a:ea typeface="Times New Roman" panose="02020603050405020304" pitchFamily="18" charset="0"/>
              </a:rPr>
              <a:t>15,4</a:t>
            </a:r>
            <a:r>
              <a:rPr lang="sk-SK" b="1" dirty="0">
                <a:ea typeface="Times New Roman" panose="02020603050405020304" pitchFamily="18" charset="0"/>
              </a:rPr>
              <a:t>% </a:t>
            </a:r>
            <a:r>
              <a:rPr lang="sk-SK" dirty="0">
                <a:ea typeface="Times New Roman" panose="02020603050405020304" pitchFamily="18" charset="0"/>
              </a:rPr>
              <a:t>by ocenilo </a:t>
            </a:r>
            <a:r>
              <a:rPr lang="sk-SK" b="1" dirty="0">
                <a:ea typeface="Times New Roman" panose="02020603050405020304" pitchFamily="18" charset="0"/>
              </a:rPr>
              <a:t>podklady</a:t>
            </a:r>
            <a:r>
              <a:rPr lang="sk-SK" dirty="0">
                <a:ea typeface="Times New Roman" panose="02020603050405020304" pitchFamily="18" charset="0"/>
              </a:rPr>
              <a:t> k posudzovaniu rizík</a:t>
            </a:r>
            <a:r>
              <a:rPr lang="sk-SK" dirty="0" smtClean="0">
                <a:ea typeface="Times New Roman" panose="02020603050405020304" pitchFamily="18" charset="0"/>
              </a:rPr>
              <a:t>.</a:t>
            </a:r>
            <a:endParaRPr lang="sk-SK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		</a:t>
            </a:r>
            <a:r>
              <a:rPr lang="sk-SK" smtClean="0"/>
              <a:t>	</a:t>
            </a:r>
            <a:r>
              <a:rPr lang="sk-SK" sz="4000" smtClean="0"/>
              <a:t>ĎAKUJEM </a:t>
            </a:r>
            <a:r>
              <a:rPr lang="sk-SK" sz="4000" dirty="0" smtClean="0"/>
              <a:t>ZA POZORNOSŤ 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978" y="2563446"/>
            <a:ext cx="4564184" cy="30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Základné termíny</a:t>
            </a:r>
            <a:endParaRPr lang="sk-SK" b="1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3"/>
          </p:nvPr>
        </p:nvSpPr>
        <p:spPr>
          <a:xfrm>
            <a:off x="371475" y="1381125"/>
            <a:ext cx="5514975" cy="251875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sk-SK" altLang="sk-SK" sz="1800" b="1" i="1" dirty="0" smtClean="0">
                <a:solidFill>
                  <a:schemeClr val="tx1"/>
                </a:solidFill>
              </a:rPr>
              <a:t>Nebezpečenstvo</a:t>
            </a:r>
            <a:r>
              <a:rPr lang="sk-SK" altLang="sk-SK" sz="1800" dirty="0" smtClean="0">
                <a:solidFill>
                  <a:schemeClr val="tx1"/>
                </a:solidFill>
              </a:rPr>
              <a:t> </a:t>
            </a:r>
            <a:r>
              <a:rPr lang="sk-SK" altLang="sk-SK" sz="1800" dirty="0">
                <a:solidFill>
                  <a:schemeClr val="tx1"/>
                </a:solidFill>
              </a:rPr>
              <a:t>je stav alebo vlastnosť faktora pracovného procesu a pracovného prostredia, ktoré môžu poškodiť </a:t>
            </a:r>
            <a:r>
              <a:rPr lang="sk-SK" altLang="sk-SK" sz="1800" u="sng" dirty="0">
                <a:solidFill>
                  <a:schemeClr val="tx1"/>
                </a:solidFill>
              </a:rPr>
              <a:t>zdravie zamestnanca</a:t>
            </a:r>
            <a:r>
              <a:rPr lang="sk-SK" altLang="sk-SK" sz="1800" dirty="0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sk-SK" altLang="sk-SK" sz="1800" b="1" i="1" dirty="0" smtClean="0">
                <a:solidFill>
                  <a:schemeClr val="tx1"/>
                </a:solidFill>
              </a:rPr>
              <a:t>Ohrozenie</a:t>
            </a:r>
            <a:r>
              <a:rPr lang="sk-SK" altLang="sk-SK" sz="1800" dirty="0" smtClean="0">
                <a:solidFill>
                  <a:schemeClr val="tx1"/>
                </a:solidFill>
              </a:rPr>
              <a:t> </a:t>
            </a:r>
            <a:r>
              <a:rPr lang="sk-SK" altLang="sk-SK" sz="1800" dirty="0">
                <a:solidFill>
                  <a:schemeClr val="tx1"/>
                </a:solidFill>
              </a:rPr>
              <a:t>je situácia, v ktorej nemožno vylúčiť, že </a:t>
            </a:r>
            <a:r>
              <a:rPr lang="sk-SK" altLang="sk-SK" sz="1800" u="sng" dirty="0">
                <a:solidFill>
                  <a:schemeClr val="tx1"/>
                </a:solidFill>
              </a:rPr>
              <a:t>zdravie zamestnanca</a:t>
            </a:r>
            <a:r>
              <a:rPr lang="sk-SK" altLang="sk-SK" sz="1800" dirty="0">
                <a:solidFill>
                  <a:schemeClr val="tx1"/>
                </a:solidFill>
              </a:rPr>
              <a:t> bude poškodené,</a:t>
            </a:r>
          </a:p>
          <a:p>
            <a:pPr algn="just"/>
            <a:r>
              <a:rPr lang="sk-SK" altLang="sk-SK" sz="1800" b="1" i="1" dirty="0" smtClean="0">
                <a:solidFill>
                  <a:schemeClr val="tx1"/>
                </a:solidFill>
              </a:rPr>
              <a:t>Riziko</a:t>
            </a:r>
            <a:r>
              <a:rPr lang="sk-SK" altLang="sk-SK" sz="1800" dirty="0" smtClean="0">
                <a:solidFill>
                  <a:schemeClr val="tx1"/>
                </a:solidFill>
              </a:rPr>
              <a:t> </a:t>
            </a:r>
            <a:r>
              <a:rPr lang="sk-SK" altLang="sk-SK" sz="1800" dirty="0">
                <a:solidFill>
                  <a:schemeClr val="tx1"/>
                </a:solidFill>
              </a:rPr>
              <a:t>je </a:t>
            </a:r>
            <a:r>
              <a:rPr lang="sk-SK" altLang="sk-SK" sz="1800" u="sng" dirty="0">
                <a:solidFill>
                  <a:schemeClr val="tx1"/>
                </a:solidFill>
              </a:rPr>
              <a:t>pravdepodobnosť</a:t>
            </a:r>
            <a:r>
              <a:rPr lang="sk-SK" altLang="sk-SK" sz="1800" dirty="0">
                <a:solidFill>
                  <a:schemeClr val="tx1"/>
                </a:solidFill>
              </a:rPr>
              <a:t> vzniku poškodenia zdravia zamestnanca pri práci a stupeň možných </a:t>
            </a:r>
            <a:r>
              <a:rPr lang="sk-SK" altLang="sk-SK" sz="1800" u="sng" dirty="0">
                <a:solidFill>
                  <a:schemeClr val="tx1"/>
                </a:solidFill>
              </a:rPr>
              <a:t>následkov</a:t>
            </a:r>
            <a:r>
              <a:rPr lang="sk-SK" altLang="sk-SK" sz="1800" dirty="0">
                <a:solidFill>
                  <a:schemeClr val="tx1"/>
                </a:solidFill>
              </a:rPr>
              <a:t> na zdraví</a:t>
            </a:r>
            <a:r>
              <a:rPr lang="sk-SK" altLang="sk-SK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sk-SK" altLang="sk-SK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sk-SK" altLang="sk-SK" sz="1800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4"/>
          </p:nvPr>
        </p:nvSpPr>
        <p:spPr>
          <a:xfrm>
            <a:off x="6262339" y="1381126"/>
            <a:ext cx="5558186" cy="251875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sk-SK" altLang="sk-SK" sz="1800" b="1" i="1" dirty="0">
                <a:solidFill>
                  <a:schemeClr val="tx1"/>
                </a:solidFill>
              </a:rPr>
              <a:t>Akceptovateľné </a:t>
            </a:r>
            <a:r>
              <a:rPr lang="sk-SK" altLang="sk-SK" sz="1800" b="1" i="1" dirty="0" smtClean="0">
                <a:solidFill>
                  <a:schemeClr val="tx1"/>
                </a:solidFill>
              </a:rPr>
              <a:t>riziko.</a:t>
            </a:r>
          </a:p>
          <a:p>
            <a:pPr algn="just"/>
            <a:r>
              <a:rPr lang="sk-SK" altLang="sk-SK" sz="1800" b="1" i="1" dirty="0" smtClean="0">
                <a:solidFill>
                  <a:schemeClr val="tx1"/>
                </a:solidFill>
              </a:rPr>
              <a:t>Neakceptovateľné riziko.</a:t>
            </a:r>
          </a:p>
          <a:p>
            <a:pPr algn="just"/>
            <a:r>
              <a:rPr lang="sk-SK" altLang="sk-SK" sz="1800" b="1" i="1" dirty="0" smtClean="0">
                <a:solidFill>
                  <a:schemeClr val="tx1"/>
                </a:solidFill>
              </a:rPr>
              <a:t>Nebezpečná udalosť.</a:t>
            </a:r>
            <a:endParaRPr lang="sk-SK" altLang="sk-SK" sz="1800" b="1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k-SK" altLang="sk-SK" sz="1800" b="1" i="1" dirty="0">
                <a:solidFill>
                  <a:schemeClr val="tx1"/>
                </a:solidFill>
              </a:rPr>
              <a:t>Zostatkové (</a:t>
            </a:r>
            <a:r>
              <a:rPr lang="sk-SK" altLang="sk-SK" sz="1800" b="1" i="1" dirty="0" err="1">
                <a:solidFill>
                  <a:schemeClr val="tx1"/>
                </a:solidFill>
              </a:rPr>
              <a:t>residual</a:t>
            </a:r>
            <a:r>
              <a:rPr lang="sk-SK" altLang="sk-SK" sz="1800" b="1" i="1" dirty="0">
                <a:solidFill>
                  <a:schemeClr val="tx1"/>
                </a:solidFill>
              </a:rPr>
              <a:t>) riziko </a:t>
            </a:r>
            <a:r>
              <a:rPr lang="sk-SK" altLang="sk-SK" sz="1800" i="1" dirty="0">
                <a:solidFill>
                  <a:schemeClr val="tx1"/>
                </a:solidFill>
              </a:rPr>
              <a:t>- je zostávajúca časť z pôvodne zisteného rizika, ktoré ostalo ak po vykonaní postupu k jeho zníženiu a v posudzovanom čase toto riziko nie je možné viac znížiť alebo odstrániť, uvádza sa v návode na obsluhu.</a:t>
            </a:r>
          </a:p>
          <a:p>
            <a:pPr marL="0" indent="0" algn="just">
              <a:buNone/>
            </a:pPr>
            <a:endParaRPr lang="sk-SK" altLang="sk-SK" sz="1800" dirty="0">
              <a:solidFill>
                <a:schemeClr val="tx1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016" y="4009290"/>
            <a:ext cx="2857770" cy="2073153"/>
          </a:xfrm>
          <a:prstGeom prst="rect">
            <a:avLst/>
          </a:prstGeom>
        </p:spPr>
      </p:pic>
      <p:pic>
        <p:nvPicPr>
          <p:cNvPr id="1030" name="Picture 6" descr="Caution Hot Stock Photo - Download Image Now - Cappuccino, Coffee - Drink,  Coffee Cup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04" y="4009291"/>
            <a:ext cx="2643065" cy="20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1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 descr="BOZ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7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4" descr="BOZ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77969" cy="692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7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Stanovovanie príčin a dopadov</a:t>
            </a:r>
            <a:endParaRPr lang="sk-SK" b="1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altLang="sk-SK" b="1" dirty="0" smtClean="0">
                <a:solidFill>
                  <a:srgbClr val="FF0000"/>
                </a:solidFill>
              </a:rPr>
              <a:t>!Určite </a:t>
            </a:r>
            <a:r>
              <a:rPr lang="sk-SK" altLang="sk-SK" b="1" dirty="0">
                <a:solidFill>
                  <a:srgbClr val="FF0000"/>
                </a:solidFill>
              </a:rPr>
              <a:t>primárne a sekundárne príčiny a následky pre kritickú </a:t>
            </a:r>
            <a:r>
              <a:rPr lang="sk-SK" altLang="sk-SK" b="1" dirty="0" smtClean="0">
                <a:solidFill>
                  <a:srgbClr val="FF0000"/>
                </a:solidFill>
              </a:rPr>
              <a:t>udalosť!</a:t>
            </a:r>
            <a:endParaRPr lang="sk-SK" altLang="sk-SK" b="1" dirty="0">
              <a:solidFill>
                <a:srgbClr val="FF0000"/>
              </a:solidFill>
            </a:endParaRPr>
          </a:p>
          <a:p>
            <a:endParaRPr lang="sk-SK" altLang="sk-SK" dirty="0"/>
          </a:p>
          <a:p>
            <a:r>
              <a:rPr lang="sk-SK" altLang="sk-SK" dirty="0"/>
              <a:t>Kritická udalosť: strata kontroly nad </a:t>
            </a:r>
            <a:r>
              <a:rPr lang="sk-SK" altLang="sk-SK" dirty="0" smtClean="0"/>
              <a:t>motorovým vozidlom </a:t>
            </a:r>
          </a:p>
          <a:p>
            <a:r>
              <a:rPr lang="sk-SK" altLang="sk-SK" dirty="0" smtClean="0"/>
              <a:t>(skupiny príčin, skupiny následkov)</a:t>
            </a:r>
          </a:p>
          <a:p>
            <a:endParaRPr lang="sk-SK" altLang="sk-SK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06" y="3764206"/>
            <a:ext cx="2470517" cy="2143125"/>
          </a:xfrm>
          <a:prstGeom prst="rect">
            <a:avLst/>
          </a:prstGeom>
        </p:spPr>
      </p:pic>
      <p:pic>
        <p:nvPicPr>
          <p:cNvPr id="1030" name="Picture 6" descr="Systém VDC: Ako funguje systém dynamickej kontroly vozidla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764206"/>
            <a:ext cx="2641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DEO Na kamióne praskla pneu. Vodič stratil kontrolu. Namieril do auta  oproti | Podkapotou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6" y="3764205"/>
            <a:ext cx="304091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/>
              <a:t>Postup posudzovania rizík</a:t>
            </a:r>
            <a:endParaRPr lang="sk-SK" sz="3200" b="1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6" name="Zástupný objekt pre text 4"/>
          <p:cNvSpPr txBox="1">
            <a:spLocks/>
          </p:cNvSpPr>
          <p:nvPr/>
        </p:nvSpPr>
        <p:spPr>
          <a:xfrm>
            <a:off x="6262339" y="1381125"/>
            <a:ext cx="5558186" cy="4427538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panose="020B0604020202020204" pitchFamily="34" charset="0"/>
              <a:buChar char="•"/>
              <a:defRPr sz="2400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altLang="sk-SK" u="sng" dirty="0">
                <a:solidFill>
                  <a:schemeClr val="tx1"/>
                </a:solidFill>
              </a:rPr>
              <a:t>technické údaje </a:t>
            </a:r>
            <a:r>
              <a:rPr lang="sk-SK" altLang="sk-SK" dirty="0">
                <a:solidFill>
                  <a:schemeClr val="tx1"/>
                </a:solidFill>
              </a:rPr>
              <a:t>o zariadení, materiálov a látok, ktoré sa používajú na pracovisku,</a:t>
            </a:r>
          </a:p>
          <a:p>
            <a:pPr algn="just"/>
            <a:r>
              <a:rPr lang="sk-SK" altLang="sk-SK" u="sng" dirty="0">
                <a:solidFill>
                  <a:schemeClr val="tx1"/>
                </a:solidFill>
              </a:rPr>
              <a:t>technologické postupy </a:t>
            </a:r>
            <a:r>
              <a:rPr lang="sk-SK" altLang="sk-SK" dirty="0">
                <a:solidFill>
                  <a:schemeClr val="tx1"/>
                </a:solidFill>
              </a:rPr>
              <a:t>a pracovné manuály (zostatkové riziko),</a:t>
            </a:r>
          </a:p>
          <a:p>
            <a:pPr algn="just"/>
            <a:r>
              <a:rPr lang="sk-SK" altLang="sk-SK" u="sng" dirty="0">
                <a:solidFill>
                  <a:schemeClr val="tx1"/>
                </a:solidFill>
              </a:rPr>
              <a:t>výsledky meraní </a:t>
            </a:r>
            <a:r>
              <a:rPr lang="sk-SK" altLang="sk-SK" dirty="0">
                <a:solidFill>
                  <a:schemeClr val="tx1"/>
                </a:solidFill>
              </a:rPr>
              <a:t>škodlivých alebo nebezpečných a obťažujúcich faktorov na pracovisku,</a:t>
            </a:r>
          </a:p>
          <a:p>
            <a:pPr algn="just"/>
            <a:r>
              <a:rPr lang="sk-SK" altLang="sk-SK" u="sng" dirty="0">
                <a:solidFill>
                  <a:schemeClr val="tx1"/>
                </a:solidFill>
              </a:rPr>
              <a:t>záznamy</a:t>
            </a:r>
            <a:r>
              <a:rPr lang="sk-SK" altLang="sk-SK" dirty="0">
                <a:solidFill>
                  <a:schemeClr val="tx1"/>
                </a:solidFill>
              </a:rPr>
              <a:t> z pracovných úrazov a chorôb z povolania,</a:t>
            </a:r>
          </a:p>
          <a:p>
            <a:pPr algn="just"/>
            <a:r>
              <a:rPr lang="sk-SK" altLang="sk-SK" dirty="0">
                <a:solidFill>
                  <a:schemeClr val="tx1"/>
                </a:solidFill>
              </a:rPr>
              <a:t>špecifikácie </a:t>
            </a:r>
            <a:r>
              <a:rPr lang="sk-SK" altLang="sk-SK" u="sng" dirty="0">
                <a:solidFill>
                  <a:schemeClr val="tx1"/>
                </a:solidFill>
              </a:rPr>
              <a:t>vlastností</a:t>
            </a:r>
            <a:r>
              <a:rPr lang="sk-SK" altLang="sk-SK" dirty="0">
                <a:solidFill>
                  <a:schemeClr val="tx1"/>
                </a:solidFill>
              </a:rPr>
              <a:t> chemických látok,</a:t>
            </a:r>
          </a:p>
          <a:p>
            <a:pPr algn="just"/>
            <a:r>
              <a:rPr lang="sk-SK" altLang="sk-SK" dirty="0">
                <a:solidFill>
                  <a:schemeClr val="tx1"/>
                </a:solidFill>
              </a:rPr>
              <a:t>právne </a:t>
            </a:r>
            <a:r>
              <a:rPr lang="sk-SK" altLang="sk-SK" u="sng" dirty="0">
                <a:solidFill>
                  <a:schemeClr val="tx1"/>
                </a:solidFill>
              </a:rPr>
              <a:t>predpisy</a:t>
            </a:r>
            <a:r>
              <a:rPr lang="sk-SK" altLang="sk-SK" dirty="0">
                <a:solidFill>
                  <a:schemeClr val="tx1"/>
                </a:solidFill>
              </a:rPr>
              <a:t> a technické normy,</a:t>
            </a:r>
          </a:p>
          <a:p>
            <a:pPr algn="just"/>
            <a:r>
              <a:rPr lang="sk-SK" altLang="sk-SK" dirty="0">
                <a:solidFill>
                  <a:schemeClr val="tx1"/>
                </a:solidFill>
              </a:rPr>
              <a:t>odborná a technická </a:t>
            </a:r>
            <a:r>
              <a:rPr lang="sk-SK" altLang="sk-SK" u="sng" dirty="0">
                <a:solidFill>
                  <a:schemeClr val="tx1"/>
                </a:solidFill>
              </a:rPr>
              <a:t>literatúra</a:t>
            </a:r>
            <a:r>
              <a:rPr lang="sk-SK" altLang="sk-SK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sk-SK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sk-SK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98A3BA-BE4C-387C-2FB8-0A586DC2F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269968"/>
              </p:ext>
            </p:extLst>
          </p:nvPr>
        </p:nvGraphicFramePr>
        <p:xfrm>
          <a:off x="782320" y="1381125"/>
          <a:ext cx="5104130" cy="442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Zástupný objekt pre tex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87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Metódy posudzovania rizík</a:t>
            </a:r>
            <a:endParaRPr lang="sk-SK" b="1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quarter" idx="13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1800" b="1" dirty="0">
                <a:solidFill>
                  <a:srgbClr val="002D72"/>
                </a:solidFill>
                <a:latin typeface="Arial" charset="0"/>
              </a:rPr>
              <a:t>Hodnotenie nebezpečenstiev vyplývajúcich z pracovného procesu a z pracovného </a:t>
            </a:r>
            <a:r>
              <a:rPr lang="sk-SK" sz="1800" b="1" dirty="0" smtClean="0">
                <a:solidFill>
                  <a:srgbClr val="002D72"/>
                </a:solidFill>
                <a:latin typeface="Arial" charset="0"/>
              </a:rPr>
              <a:t>prostredia: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800" b="1" dirty="0" smtClean="0">
                <a:solidFill>
                  <a:srgbClr val="002D72"/>
                </a:solidFill>
                <a:latin typeface="Arial" charset="0"/>
              </a:rPr>
              <a:t>Bezpečnostná prehliadka.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800" b="1" dirty="0" smtClean="0">
                <a:solidFill>
                  <a:srgbClr val="002D72"/>
                </a:solidFill>
                <a:latin typeface="Arial" charset="0"/>
              </a:rPr>
              <a:t>Kontrolný zoznam.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k-SK" sz="1800" b="1" dirty="0" err="1" smtClean="0">
                <a:solidFill>
                  <a:srgbClr val="002D72"/>
                </a:solidFill>
                <a:latin typeface="Arial" charset="0"/>
              </a:rPr>
              <a:t>Ishikavov</a:t>
            </a:r>
            <a:r>
              <a:rPr lang="sk-SK" sz="1800" b="1" dirty="0" smtClean="0">
                <a:solidFill>
                  <a:srgbClr val="002D72"/>
                </a:solidFill>
                <a:latin typeface="Arial" charset="0"/>
              </a:rPr>
              <a:t> diagram.</a:t>
            </a:r>
            <a:endParaRPr lang="sk-SK" sz="1800" b="1" dirty="0">
              <a:solidFill>
                <a:srgbClr val="002D72"/>
              </a:solidFill>
              <a:latin typeface="Arial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k-SK" sz="1800" b="1" dirty="0" smtClean="0">
              <a:solidFill>
                <a:srgbClr val="002D72"/>
              </a:solidFill>
              <a:latin typeface="Arial" charset="0"/>
            </a:endParaRPr>
          </a:p>
          <a:p>
            <a:pPr marL="0" indent="0" algn="just">
              <a:buNone/>
            </a:pPr>
            <a:endParaRPr lang="sk-SK" sz="1800" b="1" dirty="0">
              <a:solidFill>
                <a:srgbClr val="002D72"/>
              </a:solidFill>
              <a:latin typeface="Arial" charset="0"/>
            </a:endParaRP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4"/>
          </p:nvPr>
        </p:nvSpPr>
        <p:spPr>
          <a:ln>
            <a:solidFill>
              <a:srgbClr val="002D7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>
                <a:solidFill>
                  <a:srgbClr val="002D72"/>
                </a:solidFill>
                <a:latin typeface="Arial" charset="0"/>
              </a:rPr>
              <a:t>Posúdenie rizika pre všetky </a:t>
            </a:r>
            <a:r>
              <a:rPr lang="sk-SK" sz="1800" b="1" dirty="0" smtClean="0">
                <a:solidFill>
                  <a:srgbClr val="002D72"/>
                </a:solidFill>
                <a:latin typeface="Arial" charset="0"/>
              </a:rPr>
              <a:t>činnosti: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800" b="1" dirty="0" smtClean="0">
                <a:solidFill>
                  <a:srgbClr val="002D72"/>
                </a:solidFill>
                <a:latin typeface="Arial" charset="0"/>
              </a:rPr>
              <a:t>Pravdepodobnosť.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800" b="1" dirty="0" smtClean="0">
                <a:solidFill>
                  <a:srgbClr val="002D72"/>
                </a:solidFill>
                <a:latin typeface="Arial" charset="0"/>
              </a:rPr>
              <a:t>Dopad.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1800" b="1" dirty="0" smtClean="0">
                <a:solidFill>
                  <a:srgbClr val="002D72"/>
                </a:solidFill>
                <a:latin typeface="Arial" charset="0"/>
              </a:rPr>
              <a:t>Vplyv úrovne BOZP.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1800" b="1" dirty="0">
              <a:solidFill>
                <a:srgbClr val="002D72"/>
              </a:solidFill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k-SK" sz="1800" b="1" dirty="0" smtClean="0">
              <a:solidFill>
                <a:srgbClr val="002D72"/>
              </a:solidFill>
              <a:latin typeface="Arial" charset="0"/>
            </a:endParaRPr>
          </a:p>
          <a:p>
            <a:pPr marL="0" indent="0">
              <a:buNone/>
            </a:pPr>
            <a:endParaRPr lang="sk-SK" sz="2800" b="1" dirty="0" smtClean="0">
              <a:solidFill>
                <a:srgbClr val="FF0000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lang="sk-SK" sz="5400" b="1" dirty="0" smtClean="0">
                <a:solidFill>
                  <a:srgbClr val="FF0000"/>
                </a:solidFill>
                <a:latin typeface="Arial" charset="0"/>
              </a:rPr>
              <a:t>R = P x D</a:t>
            </a:r>
            <a:endParaRPr lang="sk-SK" sz="5400" b="1" dirty="0">
              <a:solidFill>
                <a:srgbClr val="FF0000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4" y="3086954"/>
            <a:ext cx="2619375" cy="1743075"/>
          </a:xfrm>
          <a:prstGeom prst="rect">
            <a:avLst/>
          </a:prstGeom>
        </p:spPr>
      </p:pic>
      <p:pic>
        <p:nvPicPr>
          <p:cNvPr id="2054" name="Picture 6" descr="Ishikawa Diagram - Marketing Psyc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23" y="3958492"/>
            <a:ext cx="343095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784D-4928-4D1C-9696-D92BC1EDB40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1305169" y="2631705"/>
            <a:ext cx="9589477" cy="902627"/>
          </a:xfrm>
        </p:spPr>
        <p:txBody>
          <a:bodyPr>
            <a:noAutofit/>
          </a:bodyPr>
          <a:lstStyle/>
          <a:p>
            <a:pPr algn="ctr"/>
            <a:r>
              <a:rPr lang="sk-SK" sz="4400" b="1" dirty="0" smtClean="0">
                <a:solidFill>
                  <a:srgbClr val="009A44"/>
                </a:solidFill>
              </a:rPr>
              <a:t>POSUDZOVANIE RIZÍK. PRAX.</a:t>
            </a:r>
            <a:endParaRPr lang="sk-SK" sz="4400" b="1" dirty="0">
              <a:solidFill>
                <a:srgbClr val="009A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Vlastné 1">
      <a:dk1>
        <a:srgbClr val="002D72"/>
      </a:dk1>
      <a:lt1>
        <a:sysClr val="window" lastClr="FFFFFF"/>
      </a:lt1>
      <a:dk2>
        <a:srgbClr val="002D72"/>
      </a:dk2>
      <a:lt2>
        <a:srgbClr val="E7E6E6"/>
      </a:lt2>
      <a:accent1>
        <a:srgbClr val="002D72"/>
      </a:accent1>
      <a:accent2>
        <a:srgbClr val="A1A5C8"/>
      </a:accent2>
      <a:accent3>
        <a:srgbClr val="3E5698"/>
      </a:accent3>
      <a:accent4>
        <a:srgbClr val="6CACE4"/>
      </a:accent4>
      <a:accent5>
        <a:srgbClr val="A9C9EB"/>
      </a:accent5>
      <a:accent6>
        <a:srgbClr val="AEABA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FA7052C34B814E8C2699A0715C1500" ma:contentTypeVersion="11" ma:contentTypeDescription="Umožňuje vytvoriť nový dokument." ma:contentTypeScope="" ma:versionID="fa92511f2147223a6c96fb08c3618586">
  <xsd:schema xmlns:xsd="http://www.w3.org/2001/XMLSchema" xmlns:xs="http://www.w3.org/2001/XMLSchema" xmlns:p="http://schemas.microsoft.com/office/2006/metadata/properties" xmlns:ns3="6b462799-79e4-421d-b4b0-d0983428b5da" xmlns:ns4="65cba1bb-ac13-4c11-a4fa-ca0a320c850d" targetNamespace="http://schemas.microsoft.com/office/2006/metadata/properties" ma:root="true" ma:fieldsID="3428767dd13d608fd4c67a814522bae7" ns3:_="" ns4:_="">
    <xsd:import namespace="6b462799-79e4-421d-b4b0-d0983428b5da"/>
    <xsd:import namespace="65cba1bb-ac13-4c11-a4fa-ca0a320c850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62799-79e4-421d-b4b0-d0983428b5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ríkaz hash indikátora zdieľ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cba1bb-ac13-4c11-a4fa-ca0a320c8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A1926A-413B-4BAD-96D0-277FBB6AC7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462799-79e4-421d-b4b0-d0983428b5da"/>
    <ds:schemaRef ds:uri="65cba1bb-ac13-4c11-a4fa-ca0a320c8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5AAF8F-8D1C-48AC-B065-0C947B13C8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9A66D9-C939-4F25-A01D-B8F16E5D6C01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5cba1bb-ac13-4c11-a4fa-ca0a320c850d"/>
    <ds:schemaRef ds:uri="http://schemas.microsoft.com/office/2006/documentManagement/types"/>
    <ds:schemaRef ds:uri="6b462799-79e4-421d-b4b0-d0983428b5da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4290</TotalTime>
  <Words>971</Words>
  <Application>Microsoft Office PowerPoint</Application>
  <PresentationFormat>Širokouhlá</PresentationFormat>
  <Paragraphs>147</Paragraphs>
  <Slides>21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Motív balíka Office</vt:lpstr>
      <vt:lpstr>Postupy a metódy posudzovania rizík. Teória a prax.</vt:lpstr>
      <vt:lpstr>POSUDZOVANIE RIZÍK. TEÓRIA.</vt:lpstr>
      <vt:lpstr>Základné termíny</vt:lpstr>
      <vt:lpstr>Prezentácia programu PowerPoint</vt:lpstr>
      <vt:lpstr>Prezentácia programu PowerPoint</vt:lpstr>
      <vt:lpstr>Stanovovanie príčin a dopadov</vt:lpstr>
      <vt:lpstr>Postup posudzovania rizík</vt:lpstr>
      <vt:lpstr>Metódy posudzovania rizík</vt:lpstr>
      <vt:lpstr>POSUDZOVANIE RIZÍK. PRAX.</vt:lpstr>
      <vt:lpstr>           VYMENUJTE PRVÉ 4 MIESTA NA ZÁKLADE ÚRAZOVOSTI (SMRTEĽNÉ ÚRAZY) V SR?   </vt:lpstr>
      <vt:lpstr>Smrteľné pracovné úrazy v SR (SK-NACE) v rokoch 2012 - 2021</vt:lpstr>
      <vt:lpstr>POSUDZOVANIE RIZÍK. PRAX.</vt:lpstr>
      <vt:lpstr>Ktoré z uvedených nebezpečenstiev a ohrození sa vo Vašom podniku najviac vyskytujú?</vt:lpstr>
      <vt:lpstr>Ktorú metódu a nástroj využívate na posudzovanie rizík vyplývajúcich z ohrození a nebezpečenstiev?</vt:lpstr>
      <vt:lpstr>Prezentácia programu PowerPoint</vt:lpstr>
      <vt:lpstr>OiRA                                 </vt:lpstr>
      <vt:lpstr>KatAlSa</vt:lpstr>
      <vt:lpstr>Aplikácia (MH Teplárenský holding, a.s.)</vt:lpstr>
      <vt:lpstr>KatAlSa je v nástroji OiRA a je to koplexné ! </vt:lpstr>
      <vt:lpstr>Je to tak? Ku ktorým informáciám by ste privítali bezplatný prístup?</vt:lpstr>
      <vt:lpstr>Prezentácia programu PowerPoint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XI</dc:creator>
  <cp:lastModifiedBy>Používateľ systému Windows</cp:lastModifiedBy>
  <cp:revision>210</cp:revision>
  <dcterms:created xsi:type="dcterms:W3CDTF">2021-04-12T06:48:28Z</dcterms:created>
  <dcterms:modified xsi:type="dcterms:W3CDTF">2023-10-10T06:18:09Z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0x0101003BFA7052C34B814E8C2699A0715C1500</vt:lpwstr>
  </property>
</Properties>
</file>