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1"/>
  </p:notesMasterIdLst>
  <p:handoutMasterIdLst>
    <p:handoutMasterId r:id="rId22"/>
  </p:handoutMasterIdLst>
  <p:sldIdLst>
    <p:sldId id="310" r:id="rId5"/>
    <p:sldId id="414" r:id="rId6"/>
    <p:sldId id="430" r:id="rId7"/>
    <p:sldId id="440" r:id="rId8"/>
    <p:sldId id="259" r:id="rId9"/>
    <p:sldId id="467" r:id="rId10"/>
    <p:sldId id="456" r:id="rId11"/>
    <p:sldId id="457" r:id="rId12"/>
    <p:sldId id="458" r:id="rId13"/>
    <p:sldId id="461" r:id="rId14"/>
    <p:sldId id="464" r:id="rId15"/>
    <p:sldId id="459" r:id="rId16"/>
    <p:sldId id="460" r:id="rId17"/>
    <p:sldId id="463" r:id="rId18"/>
    <p:sldId id="462" r:id="rId19"/>
    <p:sldId id="268" r:id="rId20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FF"/>
    <a:srgbClr val="99CCFF"/>
    <a:srgbClr val="CCFFFF"/>
    <a:srgbClr val="66FFFF"/>
    <a:srgbClr val="5F5F5F"/>
    <a:srgbClr val="000000"/>
    <a:srgbClr val="131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91" autoAdjust="0"/>
  </p:normalViewPr>
  <p:slideViewPr>
    <p:cSldViewPr snapToGrid="0">
      <p:cViewPr varScale="1">
        <p:scale>
          <a:sx n="118" d="100"/>
          <a:sy n="118" d="100"/>
        </p:scale>
        <p:origin x="2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F63EB-5839-4D81-9FC3-33837D82E441}" type="doc">
      <dgm:prSet loTypeId="urn:microsoft.com/office/officeart/2005/8/layout/matrix1" loCatId="matrix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3237C15-B394-47DB-AE55-383ED79DE5CA}">
      <dgm:prSet phldrT="[Text]" custT="1"/>
      <dgm:spPr>
        <a:solidFill>
          <a:schemeClr val="accent6">
            <a:alpha val="31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sk-SK" sz="3000" b="1" dirty="0"/>
            <a:t>Investícia</a:t>
          </a:r>
        </a:p>
        <a:p>
          <a:pPr algn="ctr">
            <a:lnSpc>
              <a:spcPct val="100000"/>
            </a:lnSpc>
          </a:pPr>
          <a:r>
            <a:rPr lang="sk-SK" sz="2000" dirty="0"/>
            <a:t>2,3 bil. eur </a:t>
          </a:r>
          <a:endParaRPr lang="en-US" sz="2000" dirty="0"/>
        </a:p>
      </dgm:t>
    </dgm:pt>
    <dgm:pt modelId="{9F448721-5E05-4170-9104-83F07B52D4BA}" type="parTrans" cxnId="{569000E4-C5DE-492A-A85A-B30E532E3A65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2000"/>
        </a:p>
      </dgm:t>
    </dgm:pt>
    <dgm:pt modelId="{2FECE448-4D9C-4F26-80D7-C077FCB257DF}" type="sibTrans" cxnId="{569000E4-C5DE-492A-A85A-B30E532E3A65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2000"/>
        </a:p>
      </dgm:t>
    </dgm:pt>
    <dgm:pt modelId="{7A8367AC-F318-40E3-9C45-A83A2459DB23}">
      <dgm:prSet phldrT="[Text]" custT="1"/>
      <dgm:spPr>
        <a:solidFill>
          <a:schemeClr val="accent6">
            <a:alpha val="31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sk-SK" sz="3000" b="1"/>
            <a:t>Kapacita výroby</a:t>
          </a:r>
          <a:endParaRPr lang="sk-SK" sz="2000"/>
        </a:p>
        <a:p>
          <a:pPr algn="ctr" rtl="0">
            <a:lnSpc>
              <a:spcPct val="100000"/>
            </a:lnSpc>
          </a:pPr>
          <a:r>
            <a:rPr lang="sk-SK" sz="2000">
              <a:latin typeface="Calibri"/>
            </a:rPr>
            <a:t>350 000</a:t>
          </a:r>
          <a:r>
            <a:rPr lang="sk-SK" sz="2000"/>
            <a:t> áut</a:t>
          </a:r>
        </a:p>
      </dgm:t>
    </dgm:pt>
    <dgm:pt modelId="{E0F38F42-E199-4154-842A-4BFE1B2BD5A3}" type="parTrans" cxnId="{B405BEB9-686E-4982-9596-100488860ADE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2000"/>
        </a:p>
      </dgm:t>
    </dgm:pt>
    <dgm:pt modelId="{ED12721D-898A-4EEA-B21D-47E82732126E}" type="sibTrans" cxnId="{B405BEB9-686E-4982-9596-100488860ADE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2000"/>
        </a:p>
      </dgm:t>
    </dgm:pt>
    <dgm:pt modelId="{DBFFE15D-0ECA-4C2E-8B02-25299FED311A}">
      <dgm:prSet phldrT="[Text]" custT="1"/>
      <dgm:spPr>
        <a:solidFill>
          <a:schemeClr val="accent6">
            <a:alpha val="3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sk-SK" sz="3000" b="0">
              <a:latin typeface="Calibri"/>
            </a:rPr>
            <a:t>Produkty</a:t>
          </a:r>
          <a:endParaRPr lang="sk-SK" sz="3000" b="0"/>
        </a:p>
        <a:p>
          <a:pPr algn="ctr">
            <a:lnSpc>
              <a:spcPct val="100000"/>
            </a:lnSpc>
          </a:pPr>
          <a:r>
            <a:rPr lang="sk-SK" sz="2000"/>
            <a:t>Ceed, Sportage, 4 motory</a:t>
          </a:r>
          <a:endParaRPr lang="en-US" sz="2000"/>
        </a:p>
      </dgm:t>
    </dgm:pt>
    <dgm:pt modelId="{1C3E756A-0BF2-4185-A3FA-5B0D2A01F033}" type="parTrans" cxnId="{53A99723-B934-43D3-ACB2-5D643F48DE9F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2000"/>
        </a:p>
      </dgm:t>
    </dgm:pt>
    <dgm:pt modelId="{E6CE1628-A354-4FC6-8AFF-D5E8E0F4D58F}" type="sibTrans" cxnId="{53A99723-B934-43D3-ACB2-5D643F48DE9F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2000"/>
        </a:p>
      </dgm:t>
    </dgm:pt>
    <dgm:pt modelId="{6C92DAD7-8CF1-4A54-97C2-876DCF9C3C95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sk-SK" sz="2000" dirty="0"/>
            <a:t>Kia Slovakia</a:t>
          </a:r>
          <a:endParaRPr lang="en-US" sz="2000" dirty="0"/>
        </a:p>
      </dgm:t>
    </dgm:pt>
    <dgm:pt modelId="{E4DE1653-99DF-4C13-B49E-49541850F628}" type="sibTrans" cxnId="{E3EA96D6-572E-4488-AFBF-6ABD072B7DEA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2000"/>
        </a:p>
      </dgm:t>
    </dgm:pt>
    <dgm:pt modelId="{2341FAFD-2E32-423F-8682-FDC6BB9B0E8A}" type="parTrans" cxnId="{E3EA96D6-572E-4488-AFBF-6ABD072B7DEA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2000"/>
        </a:p>
      </dgm:t>
    </dgm:pt>
    <dgm:pt modelId="{058D5FC4-82F5-4F58-8B2A-70D2D5A458D7}">
      <dgm:prSet phldrT="[Text]" custT="1"/>
      <dgm:spPr>
        <a:solidFill>
          <a:schemeClr val="accent6">
            <a:alpha val="31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sk-SK" sz="3000" b="1">
              <a:latin typeface="+mn-lt"/>
            </a:rPr>
            <a:t>Zamestnanci </a:t>
          </a:r>
        </a:p>
        <a:p>
          <a:pPr algn="ctr" rtl="0">
            <a:lnSpc>
              <a:spcPct val="100000"/>
            </a:lnSpc>
          </a:pPr>
          <a:r>
            <a:rPr lang="sk-SK" sz="2000">
              <a:latin typeface="Calibri"/>
            </a:rPr>
            <a:t>3 700</a:t>
          </a:r>
          <a:endParaRPr lang="sk-SK" sz="2000"/>
        </a:p>
      </dgm:t>
    </dgm:pt>
    <dgm:pt modelId="{35FC199F-3056-47BE-BD0E-5854F26C1400}" type="sibTrans" cxnId="{55DE1E80-A489-4EE4-B16F-5DE87F524623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2000"/>
        </a:p>
      </dgm:t>
    </dgm:pt>
    <dgm:pt modelId="{5DA60A40-EF5B-47BA-AA19-18BBC007A96C}" type="parTrans" cxnId="{55DE1E80-A489-4EE4-B16F-5DE87F524623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2000"/>
        </a:p>
      </dgm:t>
    </dgm:pt>
    <dgm:pt modelId="{B2080F38-230F-402D-B2FE-E96394C1112C}" type="pres">
      <dgm:prSet presAssocID="{23BF63EB-5839-4D81-9FC3-33837D82E44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D9C81D1E-473F-42AB-A90F-0B2E8EBBEA7E}" type="pres">
      <dgm:prSet presAssocID="{23BF63EB-5839-4D81-9FC3-33837D82E441}" presName="matrix" presStyleCnt="0"/>
      <dgm:spPr/>
    </dgm:pt>
    <dgm:pt modelId="{98BB7902-FB92-4BC5-9DFC-9AFC48D3FF66}" type="pres">
      <dgm:prSet presAssocID="{23BF63EB-5839-4D81-9FC3-33837D82E441}" presName="tile1" presStyleLbl="node1" presStyleIdx="0" presStyleCnt="4"/>
      <dgm:spPr/>
      <dgm:t>
        <a:bodyPr/>
        <a:lstStyle/>
        <a:p>
          <a:endParaRPr lang="sk-SK"/>
        </a:p>
      </dgm:t>
    </dgm:pt>
    <dgm:pt modelId="{3F7CD77D-74F5-478D-A425-95E068B46641}" type="pres">
      <dgm:prSet presAssocID="{23BF63EB-5839-4D81-9FC3-33837D82E44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952F037-D452-4B4C-9236-BCFD8B7E5374}" type="pres">
      <dgm:prSet presAssocID="{23BF63EB-5839-4D81-9FC3-33837D82E441}" presName="tile2" presStyleLbl="node1" presStyleIdx="1" presStyleCnt="4"/>
      <dgm:spPr/>
      <dgm:t>
        <a:bodyPr/>
        <a:lstStyle/>
        <a:p>
          <a:endParaRPr lang="sk-SK"/>
        </a:p>
      </dgm:t>
    </dgm:pt>
    <dgm:pt modelId="{DB709F4D-9DA0-4FB0-A039-B866518908AC}" type="pres">
      <dgm:prSet presAssocID="{23BF63EB-5839-4D81-9FC3-33837D82E44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CE8C219-8872-4C03-8073-C36BB8916FBF}" type="pres">
      <dgm:prSet presAssocID="{23BF63EB-5839-4D81-9FC3-33837D82E441}" presName="tile3" presStyleLbl="node1" presStyleIdx="2" presStyleCnt="4" custLinFactNeighborY="544"/>
      <dgm:spPr/>
      <dgm:t>
        <a:bodyPr/>
        <a:lstStyle/>
        <a:p>
          <a:endParaRPr lang="sk-SK"/>
        </a:p>
      </dgm:t>
    </dgm:pt>
    <dgm:pt modelId="{77A512EC-DE73-4558-B759-CDAB34F59936}" type="pres">
      <dgm:prSet presAssocID="{23BF63EB-5839-4D81-9FC3-33837D82E44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033E826-5EFF-4C9A-95C5-8D9743CF9EBA}" type="pres">
      <dgm:prSet presAssocID="{23BF63EB-5839-4D81-9FC3-33837D82E441}" presName="tile4" presStyleLbl="node1" presStyleIdx="3" presStyleCnt="4"/>
      <dgm:spPr/>
      <dgm:t>
        <a:bodyPr/>
        <a:lstStyle/>
        <a:p>
          <a:endParaRPr lang="sk-SK"/>
        </a:p>
      </dgm:t>
    </dgm:pt>
    <dgm:pt modelId="{91858E2B-1B24-445D-8351-438C676AF797}" type="pres">
      <dgm:prSet presAssocID="{23BF63EB-5839-4D81-9FC3-33837D82E44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191D83E-2650-4523-A02C-81EA593147BF}" type="pres">
      <dgm:prSet presAssocID="{23BF63EB-5839-4D81-9FC3-33837D82E44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sk-SK"/>
        </a:p>
      </dgm:t>
    </dgm:pt>
  </dgm:ptLst>
  <dgm:cxnLst>
    <dgm:cxn modelId="{53A99723-B934-43D3-ACB2-5D643F48DE9F}" srcId="{6C92DAD7-8CF1-4A54-97C2-876DCF9C3C95}" destId="{DBFFE15D-0ECA-4C2E-8B02-25299FED311A}" srcOrd="3" destOrd="0" parTransId="{1C3E756A-0BF2-4185-A3FA-5B0D2A01F033}" sibTransId="{E6CE1628-A354-4FC6-8AFF-D5E8E0F4D58F}"/>
    <dgm:cxn modelId="{FD47156F-614D-4C21-841E-15B065BC6232}" type="presOf" srcId="{7A8367AC-F318-40E3-9C45-A83A2459DB23}" destId="{77A512EC-DE73-4558-B759-CDAB34F59936}" srcOrd="1" destOrd="0" presId="urn:microsoft.com/office/officeart/2005/8/layout/matrix1"/>
    <dgm:cxn modelId="{59236ABD-4AA9-425D-B8B2-4536E36F1636}" type="presOf" srcId="{DBFFE15D-0ECA-4C2E-8B02-25299FED311A}" destId="{91858E2B-1B24-445D-8351-438C676AF797}" srcOrd="1" destOrd="0" presId="urn:microsoft.com/office/officeart/2005/8/layout/matrix1"/>
    <dgm:cxn modelId="{4F4FBB35-5A6F-44C8-A30D-C0A9F7B16883}" type="presOf" srcId="{DBFFE15D-0ECA-4C2E-8B02-25299FED311A}" destId="{1033E826-5EFF-4C9A-95C5-8D9743CF9EBA}" srcOrd="0" destOrd="0" presId="urn:microsoft.com/office/officeart/2005/8/layout/matrix1"/>
    <dgm:cxn modelId="{593F4861-689E-4304-8672-0597373A57D3}" type="presOf" srcId="{058D5FC4-82F5-4F58-8B2A-70D2D5A458D7}" destId="{3F7CD77D-74F5-478D-A425-95E068B46641}" srcOrd="1" destOrd="0" presId="urn:microsoft.com/office/officeart/2005/8/layout/matrix1"/>
    <dgm:cxn modelId="{96DDA999-A391-4F9C-B507-7BBE1FAC900A}" type="presOf" srcId="{6C92DAD7-8CF1-4A54-97C2-876DCF9C3C95}" destId="{C191D83E-2650-4523-A02C-81EA593147BF}" srcOrd="0" destOrd="0" presId="urn:microsoft.com/office/officeart/2005/8/layout/matrix1"/>
    <dgm:cxn modelId="{55DE1E80-A489-4EE4-B16F-5DE87F524623}" srcId="{6C92DAD7-8CF1-4A54-97C2-876DCF9C3C95}" destId="{058D5FC4-82F5-4F58-8B2A-70D2D5A458D7}" srcOrd="0" destOrd="0" parTransId="{5DA60A40-EF5B-47BA-AA19-18BBC007A96C}" sibTransId="{35FC199F-3056-47BE-BD0E-5854F26C1400}"/>
    <dgm:cxn modelId="{6B06F70B-7BA2-44EA-AA88-33FC3804CA00}" type="presOf" srcId="{23BF63EB-5839-4D81-9FC3-33837D82E441}" destId="{B2080F38-230F-402D-B2FE-E96394C1112C}" srcOrd="0" destOrd="0" presId="urn:microsoft.com/office/officeart/2005/8/layout/matrix1"/>
    <dgm:cxn modelId="{B405BEB9-686E-4982-9596-100488860ADE}" srcId="{6C92DAD7-8CF1-4A54-97C2-876DCF9C3C95}" destId="{7A8367AC-F318-40E3-9C45-A83A2459DB23}" srcOrd="2" destOrd="0" parTransId="{E0F38F42-E199-4154-842A-4BFE1B2BD5A3}" sibTransId="{ED12721D-898A-4EEA-B21D-47E82732126E}"/>
    <dgm:cxn modelId="{5D739785-A995-4180-9A00-5A9D4D0A849B}" type="presOf" srcId="{F3237C15-B394-47DB-AE55-383ED79DE5CA}" destId="{DB709F4D-9DA0-4FB0-A039-B866518908AC}" srcOrd="1" destOrd="0" presId="urn:microsoft.com/office/officeart/2005/8/layout/matrix1"/>
    <dgm:cxn modelId="{E3EA96D6-572E-4488-AFBF-6ABD072B7DEA}" srcId="{23BF63EB-5839-4D81-9FC3-33837D82E441}" destId="{6C92DAD7-8CF1-4A54-97C2-876DCF9C3C95}" srcOrd="0" destOrd="0" parTransId="{2341FAFD-2E32-423F-8682-FDC6BB9B0E8A}" sibTransId="{E4DE1653-99DF-4C13-B49E-49541850F628}"/>
    <dgm:cxn modelId="{ACD3271F-F029-4A94-8C61-16831716A931}" type="presOf" srcId="{7A8367AC-F318-40E3-9C45-A83A2459DB23}" destId="{7CE8C219-8872-4C03-8073-C36BB8916FBF}" srcOrd="0" destOrd="0" presId="urn:microsoft.com/office/officeart/2005/8/layout/matrix1"/>
    <dgm:cxn modelId="{F8D2F26B-8083-4553-9DDB-0E31B8CAB6D0}" type="presOf" srcId="{058D5FC4-82F5-4F58-8B2A-70D2D5A458D7}" destId="{98BB7902-FB92-4BC5-9DFC-9AFC48D3FF66}" srcOrd="0" destOrd="0" presId="urn:microsoft.com/office/officeart/2005/8/layout/matrix1"/>
    <dgm:cxn modelId="{CE3BA58A-8530-4F8A-9F15-66B5BEAE8B5F}" type="presOf" srcId="{F3237C15-B394-47DB-AE55-383ED79DE5CA}" destId="{E952F037-D452-4B4C-9236-BCFD8B7E5374}" srcOrd="0" destOrd="0" presId="urn:microsoft.com/office/officeart/2005/8/layout/matrix1"/>
    <dgm:cxn modelId="{569000E4-C5DE-492A-A85A-B30E532E3A65}" srcId="{6C92DAD7-8CF1-4A54-97C2-876DCF9C3C95}" destId="{F3237C15-B394-47DB-AE55-383ED79DE5CA}" srcOrd="1" destOrd="0" parTransId="{9F448721-5E05-4170-9104-83F07B52D4BA}" sibTransId="{2FECE448-4D9C-4F26-80D7-C077FCB257DF}"/>
    <dgm:cxn modelId="{F3DA92E9-263D-4CA1-AE81-148FFB366416}" type="presParOf" srcId="{B2080F38-230F-402D-B2FE-E96394C1112C}" destId="{D9C81D1E-473F-42AB-A90F-0B2E8EBBEA7E}" srcOrd="0" destOrd="0" presId="urn:microsoft.com/office/officeart/2005/8/layout/matrix1"/>
    <dgm:cxn modelId="{66EDE1BF-A7E1-4C07-9EDF-CFE5ADF7FBC3}" type="presParOf" srcId="{D9C81D1E-473F-42AB-A90F-0B2E8EBBEA7E}" destId="{98BB7902-FB92-4BC5-9DFC-9AFC48D3FF66}" srcOrd="0" destOrd="0" presId="urn:microsoft.com/office/officeart/2005/8/layout/matrix1"/>
    <dgm:cxn modelId="{323CA2A3-92C1-44E6-85A5-CBC6C36CADDE}" type="presParOf" srcId="{D9C81D1E-473F-42AB-A90F-0B2E8EBBEA7E}" destId="{3F7CD77D-74F5-478D-A425-95E068B46641}" srcOrd="1" destOrd="0" presId="urn:microsoft.com/office/officeart/2005/8/layout/matrix1"/>
    <dgm:cxn modelId="{5A5EAEE2-4075-4BE1-B30F-9FB8982F320C}" type="presParOf" srcId="{D9C81D1E-473F-42AB-A90F-0B2E8EBBEA7E}" destId="{E952F037-D452-4B4C-9236-BCFD8B7E5374}" srcOrd="2" destOrd="0" presId="urn:microsoft.com/office/officeart/2005/8/layout/matrix1"/>
    <dgm:cxn modelId="{02F2CD47-0167-4C16-B0C9-9EFA89EEBB65}" type="presParOf" srcId="{D9C81D1E-473F-42AB-A90F-0B2E8EBBEA7E}" destId="{DB709F4D-9DA0-4FB0-A039-B866518908AC}" srcOrd="3" destOrd="0" presId="urn:microsoft.com/office/officeart/2005/8/layout/matrix1"/>
    <dgm:cxn modelId="{504B058F-A7D7-419D-A911-BDD0FD2E5D6D}" type="presParOf" srcId="{D9C81D1E-473F-42AB-A90F-0B2E8EBBEA7E}" destId="{7CE8C219-8872-4C03-8073-C36BB8916FBF}" srcOrd="4" destOrd="0" presId="urn:microsoft.com/office/officeart/2005/8/layout/matrix1"/>
    <dgm:cxn modelId="{7F285561-ECF1-4E2F-A538-8BDD5BED5530}" type="presParOf" srcId="{D9C81D1E-473F-42AB-A90F-0B2E8EBBEA7E}" destId="{77A512EC-DE73-4558-B759-CDAB34F59936}" srcOrd="5" destOrd="0" presId="urn:microsoft.com/office/officeart/2005/8/layout/matrix1"/>
    <dgm:cxn modelId="{E6D5532A-5FAF-4861-9919-EF2E68E2CFD6}" type="presParOf" srcId="{D9C81D1E-473F-42AB-A90F-0B2E8EBBEA7E}" destId="{1033E826-5EFF-4C9A-95C5-8D9743CF9EBA}" srcOrd="6" destOrd="0" presId="urn:microsoft.com/office/officeart/2005/8/layout/matrix1"/>
    <dgm:cxn modelId="{E93785C4-005C-49BD-9F3D-1353D5874971}" type="presParOf" srcId="{D9C81D1E-473F-42AB-A90F-0B2E8EBBEA7E}" destId="{91858E2B-1B24-445D-8351-438C676AF797}" srcOrd="7" destOrd="0" presId="urn:microsoft.com/office/officeart/2005/8/layout/matrix1"/>
    <dgm:cxn modelId="{8FFD0EDC-9F76-4D0A-BF42-EDDDE1BE6551}" type="presParOf" srcId="{B2080F38-230F-402D-B2FE-E96394C1112C}" destId="{C191D83E-2650-4523-A02C-81EA593147BF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B7902-FB92-4BC5-9DFC-9AFC48D3FF66}">
      <dsp:nvSpPr>
        <dsp:cNvPr id="0" name=""/>
        <dsp:cNvSpPr/>
      </dsp:nvSpPr>
      <dsp:spPr>
        <a:xfrm rot="16200000">
          <a:off x="488984" y="-488984"/>
          <a:ext cx="2335702" cy="3313672"/>
        </a:xfrm>
        <a:prstGeom prst="round1Rect">
          <a:avLst/>
        </a:prstGeom>
        <a:solidFill>
          <a:schemeClr val="accent6">
            <a:alpha val="31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3000" b="1" kern="1200">
              <a:latin typeface="+mn-lt"/>
            </a:rPr>
            <a:t>Zamestnanci </a:t>
          </a:r>
        </a:p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>
              <a:latin typeface="Calibri"/>
            </a:rPr>
            <a:t>3 700</a:t>
          </a:r>
          <a:endParaRPr lang="sk-SK" sz="2000" kern="1200"/>
        </a:p>
      </dsp:txBody>
      <dsp:txXfrm rot="5400000">
        <a:off x="0" y="0"/>
        <a:ext cx="3313672" cy="1751777"/>
      </dsp:txXfrm>
    </dsp:sp>
    <dsp:sp modelId="{E952F037-D452-4B4C-9236-BCFD8B7E5374}">
      <dsp:nvSpPr>
        <dsp:cNvPr id="0" name=""/>
        <dsp:cNvSpPr/>
      </dsp:nvSpPr>
      <dsp:spPr>
        <a:xfrm>
          <a:off x="3313672" y="0"/>
          <a:ext cx="3313672" cy="2335702"/>
        </a:xfrm>
        <a:prstGeom prst="round1Rect">
          <a:avLst/>
        </a:prstGeom>
        <a:solidFill>
          <a:schemeClr val="accent6">
            <a:alpha val="31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3000" b="1" kern="1200" dirty="0"/>
            <a:t>Investícia</a:t>
          </a: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/>
            <a:t>2,3 bil. eur </a:t>
          </a:r>
          <a:endParaRPr lang="en-US" sz="2000" kern="1200" dirty="0"/>
        </a:p>
      </dsp:txBody>
      <dsp:txXfrm>
        <a:off x="3313672" y="0"/>
        <a:ext cx="3313672" cy="1751777"/>
      </dsp:txXfrm>
    </dsp:sp>
    <dsp:sp modelId="{7CE8C219-8872-4C03-8073-C36BB8916FBF}">
      <dsp:nvSpPr>
        <dsp:cNvPr id="0" name=""/>
        <dsp:cNvSpPr/>
      </dsp:nvSpPr>
      <dsp:spPr>
        <a:xfrm rot="10800000">
          <a:off x="0" y="2335702"/>
          <a:ext cx="3313672" cy="2335702"/>
        </a:xfrm>
        <a:prstGeom prst="round1Rect">
          <a:avLst/>
        </a:prstGeom>
        <a:solidFill>
          <a:schemeClr val="accent6">
            <a:alpha val="31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3000" b="1" kern="1200"/>
            <a:t>Kapacita výroby</a:t>
          </a:r>
          <a:endParaRPr lang="sk-SK" sz="2000" kern="1200"/>
        </a:p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>
              <a:latin typeface="Calibri"/>
            </a:rPr>
            <a:t>350 000</a:t>
          </a:r>
          <a:r>
            <a:rPr lang="sk-SK" sz="2000" kern="1200"/>
            <a:t> áut</a:t>
          </a:r>
        </a:p>
      </dsp:txBody>
      <dsp:txXfrm rot="10800000">
        <a:off x="0" y="2919628"/>
        <a:ext cx="3313672" cy="1751777"/>
      </dsp:txXfrm>
    </dsp:sp>
    <dsp:sp modelId="{1033E826-5EFF-4C9A-95C5-8D9743CF9EBA}">
      <dsp:nvSpPr>
        <dsp:cNvPr id="0" name=""/>
        <dsp:cNvSpPr/>
      </dsp:nvSpPr>
      <dsp:spPr>
        <a:xfrm rot="5400000">
          <a:off x="3802657" y="1846718"/>
          <a:ext cx="2335702" cy="3313672"/>
        </a:xfrm>
        <a:prstGeom prst="round1Rect">
          <a:avLst/>
        </a:prstGeom>
        <a:solidFill>
          <a:schemeClr val="accent6">
            <a:alpha val="3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3000" b="0" kern="1200">
              <a:latin typeface="Calibri"/>
            </a:rPr>
            <a:t>Produkty</a:t>
          </a:r>
          <a:endParaRPr lang="sk-SK" sz="3000" b="0" kern="1200"/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/>
            <a:t>Ceed, Sportage, 4 motory</a:t>
          </a:r>
          <a:endParaRPr lang="en-US" sz="2000" kern="1200"/>
        </a:p>
      </dsp:txBody>
      <dsp:txXfrm rot="-5400000">
        <a:off x="3313673" y="2919628"/>
        <a:ext cx="3313672" cy="1751777"/>
      </dsp:txXfrm>
    </dsp:sp>
    <dsp:sp modelId="{C191D83E-2650-4523-A02C-81EA593147BF}">
      <dsp:nvSpPr>
        <dsp:cNvPr id="0" name=""/>
        <dsp:cNvSpPr/>
      </dsp:nvSpPr>
      <dsp:spPr>
        <a:xfrm>
          <a:off x="2319570" y="1751777"/>
          <a:ext cx="1988203" cy="1167851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/>
            <a:t>Kia Slovakia</a:t>
          </a:r>
          <a:endParaRPr lang="en-US" sz="2000" kern="1200" dirty="0"/>
        </a:p>
      </dsp:txBody>
      <dsp:txXfrm>
        <a:off x="2376580" y="1808787"/>
        <a:ext cx="1874183" cy="1053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6251B7C-5F51-4A6A-930A-B38EF4DFD6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999E23-7FEA-4B15-9BC6-9A7FEB052B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B940C0-8895-4324-80EC-413EC3BE8385}" type="datetimeFigureOut">
              <a:rPr lang="de-DE"/>
              <a:pPr>
                <a:defRPr/>
              </a:pPr>
              <a:t>17.10.2023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BA2536-E039-4CBD-BFA4-2196182BEA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D93837-B324-4FF3-9891-A97BF86126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4651A2-B3A3-4CB8-BA47-26A8552A4D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30F6AA-BEB9-47A8-9271-B84622D1E1CE}" type="datetimeFigureOut">
              <a:rPr lang="de-DE"/>
              <a:pPr>
                <a:defRPr/>
              </a:pPr>
              <a:t>17.10.2023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0458F0-22B1-4EC0-92F8-1FBFCD087D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21"/>
          <p:cNvSpPr txBox="1">
            <a:spLocks noChangeArrowheads="1"/>
          </p:cNvSpPr>
          <p:nvPr/>
        </p:nvSpPr>
        <p:spPr bwMode="auto">
          <a:xfrm>
            <a:off x="-1697038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7462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AutoNum type="arabicPeriod"/>
            </a:pPr>
            <a:r>
              <a:rPr lang="en-GB" altLang="sk-SK" sz="1200">
                <a:solidFill>
                  <a:srgbClr val="6D6E71"/>
                </a:solidFill>
              </a:rPr>
              <a:t>Insert image via place holder</a:t>
            </a:r>
          </a:p>
        </p:txBody>
      </p:sp>
      <p:pic>
        <p:nvPicPr>
          <p:cNvPr id="10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461963"/>
            <a:ext cx="5810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9">
            <a:extLst>
              <a:ext uri="{FF2B5EF4-FFF2-40B4-BE49-F238E27FC236}">
                <a16:creationId xmlns:a16="http://schemas.microsoft.com/office/drawing/2014/main" id="{62B75CE5-72D5-405B-BCBB-F6082305D47A}"/>
              </a:ext>
            </a:extLst>
          </p:cNvPr>
          <p:cNvSpPr txBox="1"/>
          <p:nvPr/>
        </p:nvSpPr>
        <p:spPr>
          <a:xfrm>
            <a:off x="-1612900" y="1100138"/>
            <a:ext cx="1516062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Crop image</a:t>
            </a:r>
          </a:p>
        </p:txBody>
      </p:sp>
      <p:pic>
        <p:nvPicPr>
          <p:cNvPr id="12" name="Grafik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1175" r="4451" b="9006"/>
          <a:stretch>
            <a:fillRect/>
          </a:stretch>
        </p:blipFill>
        <p:spPr bwMode="auto">
          <a:xfrm>
            <a:off x="-774700" y="1381125"/>
            <a:ext cx="58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31">
            <a:extLst>
              <a:ext uri="{FF2B5EF4-FFF2-40B4-BE49-F238E27FC236}">
                <a16:creationId xmlns:a16="http://schemas.microsoft.com/office/drawing/2014/main" id="{F237DF35-5E48-41D8-B4C1-ED8C0CCAFF5B}"/>
              </a:ext>
            </a:extLst>
          </p:cNvPr>
          <p:cNvSpPr txBox="1"/>
          <p:nvPr/>
        </p:nvSpPr>
        <p:spPr>
          <a:xfrm>
            <a:off x="-1612900" y="1987550"/>
            <a:ext cx="1516062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Put image to background</a:t>
            </a:r>
          </a:p>
        </p:txBody>
      </p:sp>
      <p:pic>
        <p:nvPicPr>
          <p:cNvPr id="14" name="Grafik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320" b="5157"/>
          <a:stretch>
            <a:fillRect/>
          </a:stretch>
        </p:blipFill>
        <p:spPr bwMode="auto">
          <a:xfrm>
            <a:off x="-774700" y="2481263"/>
            <a:ext cx="58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33">
            <a:extLst>
              <a:ext uri="{FF2B5EF4-FFF2-40B4-BE49-F238E27FC236}">
                <a16:creationId xmlns:a16="http://schemas.microsoft.com/office/drawing/2014/main" id="{46ED0387-693B-437F-9B62-9A1C5E96E5E1}"/>
              </a:ext>
            </a:extLst>
          </p:cNvPr>
          <p:cNvSpPr txBox="1"/>
          <p:nvPr/>
        </p:nvSpPr>
        <p:spPr>
          <a:xfrm>
            <a:off x="-1225550" y="3038475"/>
            <a:ext cx="1128712" cy="4302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92075" indent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sz="1050">
                <a:solidFill>
                  <a:schemeClr val="accent3"/>
                </a:solidFill>
                <a:latin typeface="+mn-lt"/>
              </a:rPr>
              <a:t>(right click on the image)</a:t>
            </a:r>
          </a:p>
        </p:txBody>
      </p:sp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C685D95D-72ED-4AE0-ACBE-E9D6419964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022604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A1D02E5-C876-402C-B324-6B04746267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 t="6889" b="17555"/>
            </a:stretch>
          </a:blip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de-DE" noProof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CE3B67D6-A992-4B8F-BBD7-FC0188C47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902" y="5655818"/>
            <a:ext cx="1956578" cy="792306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27321"/>
            <a:ext cx="5861505" cy="1440246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5200">
                <a:solidFill>
                  <a:schemeClr val="bg1"/>
                </a:solidFill>
              </a:defRPr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23D9E7-2C5F-47F5-8B41-87778B674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1894102"/>
            <a:ext cx="4021137" cy="77665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noProof="0" smtClean="0"/>
              <a:t>Kliknutím upravte štýl predlohy podnadpisov</a:t>
            </a:r>
            <a:endParaRPr lang="en-GB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5DF842-5C69-4521-AE8E-522402E66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04509"/>
            <a:ext cx="1885135" cy="28280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algn="r">
              <a:buNone/>
              <a:defRPr>
                <a:solidFill>
                  <a:schemeClr val="bg1"/>
                </a:solidFill>
              </a:defRPr>
            </a:lvl2pPr>
            <a:lvl3pPr algn="r">
              <a:buNone/>
              <a:defRPr>
                <a:solidFill>
                  <a:schemeClr val="bg1"/>
                </a:solidFill>
              </a:defRPr>
            </a:lvl3pPr>
            <a:lvl4pPr algn="r">
              <a:buNone/>
              <a:defRPr>
                <a:solidFill>
                  <a:schemeClr val="bg1"/>
                </a:solidFill>
              </a:defRPr>
            </a:lvl4pPr>
            <a:lvl5pPr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52213592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 36"/>
          <p:cNvSpPr>
            <a:spLocks/>
          </p:cNvSpPr>
          <p:nvPr userDrawn="1"/>
        </p:nvSpPr>
        <p:spPr bwMode="auto">
          <a:xfrm>
            <a:off x="4740275" y="1520825"/>
            <a:ext cx="7451725" cy="1074738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C93A354-8B46-447C-A9AE-E5853BD7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4" y="1558180"/>
            <a:ext cx="4005896" cy="833562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11" name="Bildplatzhalter 33">
            <a:extLst>
              <a:ext uri="{FF2B5EF4-FFF2-40B4-BE49-F238E27FC236}">
                <a16:creationId xmlns:a16="http://schemas.microsoft.com/office/drawing/2014/main" id="{52BC44E2-048C-4BA8-ACE9-75060C60EC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1108" y="1732338"/>
            <a:ext cx="12213010" cy="5137236"/>
          </a:xfrm>
          <a:custGeom>
            <a:avLst/>
            <a:gdLst>
              <a:gd name="connsiteX0" fmla="*/ 0 w 7635875"/>
              <a:gd name="connsiteY0" fmla="*/ 0 h 5300661"/>
              <a:gd name="connsiteX1" fmla="*/ 0 w 7635875"/>
              <a:gd name="connsiteY1" fmla="*/ 0 h 5300661"/>
              <a:gd name="connsiteX2" fmla="*/ 7635875 w 7635875"/>
              <a:gd name="connsiteY2" fmla="*/ 0 h 5300661"/>
              <a:gd name="connsiteX3" fmla="*/ 7635875 w 7635875"/>
              <a:gd name="connsiteY3" fmla="*/ 0 h 5300661"/>
              <a:gd name="connsiteX4" fmla="*/ 7635875 w 7635875"/>
              <a:gd name="connsiteY4" fmla="*/ 5300661 h 5300661"/>
              <a:gd name="connsiteX5" fmla="*/ 7635875 w 7635875"/>
              <a:gd name="connsiteY5" fmla="*/ 5300661 h 5300661"/>
              <a:gd name="connsiteX6" fmla="*/ 0 w 7635875"/>
              <a:gd name="connsiteY6" fmla="*/ 5300661 h 5300661"/>
              <a:gd name="connsiteX7" fmla="*/ 0 w 7635875"/>
              <a:gd name="connsiteY7" fmla="*/ 5300661 h 5300661"/>
              <a:gd name="connsiteX8" fmla="*/ 0 w 7635875"/>
              <a:gd name="connsiteY8" fmla="*/ 0 h 5300661"/>
              <a:gd name="connsiteX0" fmla="*/ 7274 w 7643149"/>
              <a:gd name="connsiteY0" fmla="*/ 0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7274 w 7643149"/>
              <a:gd name="connsiteY9" fmla="*/ 0 h 5300661"/>
              <a:gd name="connsiteX0" fmla="*/ 1581431 w 7643149"/>
              <a:gd name="connsiteY0" fmla="*/ 613458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81431 w 7643149"/>
              <a:gd name="connsiteY0" fmla="*/ 613458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35132 w 7643149"/>
              <a:gd name="connsiteY0" fmla="*/ 11574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35132 w 7643149"/>
              <a:gd name="connsiteY9" fmla="*/ 11574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49161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5300661 h 5300661"/>
              <a:gd name="connsiteX4" fmla="*/ 7643149 w 7643149"/>
              <a:gd name="connsiteY4" fmla="*/ 5300661 h 5300661"/>
              <a:gd name="connsiteX5" fmla="*/ 7274 w 7643149"/>
              <a:gd name="connsiteY5" fmla="*/ 5300661 h 5300661"/>
              <a:gd name="connsiteX6" fmla="*/ 7274 w 7643149"/>
              <a:gd name="connsiteY6" fmla="*/ 5300661 h 5300661"/>
              <a:gd name="connsiteX7" fmla="*/ 0 w 7643149"/>
              <a:gd name="connsiteY7" fmla="*/ 1116414 h 5300661"/>
              <a:gd name="connsiteX8" fmla="*/ 1565612 w 7643149"/>
              <a:gd name="connsiteY8" fmla="*/ 171627 h 5300661"/>
              <a:gd name="connsiteX0" fmla="*/ 1565612 w 7643149"/>
              <a:gd name="connsiteY0" fmla="*/ 161795 h 5290829"/>
              <a:gd name="connsiteX1" fmla="*/ 1998120 w 7643149"/>
              <a:gd name="connsiteY1" fmla="*/ 13317 h 5290829"/>
              <a:gd name="connsiteX2" fmla="*/ 7643149 w 7643149"/>
              <a:gd name="connsiteY2" fmla="*/ 0 h 5290829"/>
              <a:gd name="connsiteX3" fmla="*/ 7643149 w 7643149"/>
              <a:gd name="connsiteY3" fmla="*/ 5290829 h 5290829"/>
              <a:gd name="connsiteX4" fmla="*/ 7643149 w 7643149"/>
              <a:gd name="connsiteY4" fmla="*/ 5290829 h 5290829"/>
              <a:gd name="connsiteX5" fmla="*/ 7274 w 7643149"/>
              <a:gd name="connsiteY5" fmla="*/ 5290829 h 5290829"/>
              <a:gd name="connsiteX6" fmla="*/ 7274 w 7643149"/>
              <a:gd name="connsiteY6" fmla="*/ 5290829 h 5290829"/>
              <a:gd name="connsiteX7" fmla="*/ 0 w 7643149"/>
              <a:gd name="connsiteY7" fmla="*/ 1106582 h 5290829"/>
              <a:gd name="connsiteX8" fmla="*/ 1565612 w 7643149"/>
              <a:gd name="connsiteY8" fmla="*/ 161795 h 5290829"/>
              <a:gd name="connsiteX0" fmla="*/ 1565612 w 7643149"/>
              <a:gd name="connsiteY0" fmla="*/ 148501 h 5277535"/>
              <a:gd name="connsiteX1" fmla="*/ 1998120 w 7643149"/>
              <a:gd name="connsiteY1" fmla="*/ 23 h 5277535"/>
              <a:gd name="connsiteX2" fmla="*/ 7643149 w 7643149"/>
              <a:gd name="connsiteY2" fmla="*/ 16203 h 5277535"/>
              <a:gd name="connsiteX3" fmla="*/ 7643149 w 7643149"/>
              <a:gd name="connsiteY3" fmla="*/ 5277535 h 5277535"/>
              <a:gd name="connsiteX4" fmla="*/ 7643149 w 7643149"/>
              <a:gd name="connsiteY4" fmla="*/ 5277535 h 5277535"/>
              <a:gd name="connsiteX5" fmla="*/ 7274 w 7643149"/>
              <a:gd name="connsiteY5" fmla="*/ 5277535 h 5277535"/>
              <a:gd name="connsiteX6" fmla="*/ 7274 w 7643149"/>
              <a:gd name="connsiteY6" fmla="*/ 5277535 h 5277535"/>
              <a:gd name="connsiteX7" fmla="*/ 0 w 7643149"/>
              <a:gd name="connsiteY7" fmla="*/ 1093288 h 5277535"/>
              <a:gd name="connsiteX8" fmla="*/ 1565612 w 7643149"/>
              <a:gd name="connsiteY8" fmla="*/ 148501 h 5277535"/>
              <a:gd name="connsiteX0" fmla="*/ 1565612 w 7652982"/>
              <a:gd name="connsiteY0" fmla="*/ 161794 h 5290828"/>
              <a:gd name="connsiteX1" fmla="*/ 1998120 w 7652982"/>
              <a:gd name="connsiteY1" fmla="*/ 13316 h 5290828"/>
              <a:gd name="connsiteX2" fmla="*/ 7652982 w 7652982"/>
              <a:gd name="connsiteY2" fmla="*/ 0 h 5290828"/>
              <a:gd name="connsiteX3" fmla="*/ 7643149 w 7652982"/>
              <a:gd name="connsiteY3" fmla="*/ 5290828 h 5290828"/>
              <a:gd name="connsiteX4" fmla="*/ 7643149 w 7652982"/>
              <a:gd name="connsiteY4" fmla="*/ 5290828 h 5290828"/>
              <a:gd name="connsiteX5" fmla="*/ 7274 w 7652982"/>
              <a:gd name="connsiteY5" fmla="*/ 5290828 h 5290828"/>
              <a:gd name="connsiteX6" fmla="*/ 7274 w 7652982"/>
              <a:gd name="connsiteY6" fmla="*/ 5290828 h 5290828"/>
              <a:gd name="connsiteX7" fmla="*/ 0 w 7652982"/>
              <a:gd name="connsiteY7" fmla="*/ 1106581 h 5290828"/>
              <a:gd name="connsiteX8" fmla="*/ 1565612 w 7652982"/>
              <a:gd name="connsiteY8" fmla="*/ 161794 h 5290828"/>
              <a:gd name="connsiteX0" fmla="*/ 1565612 w 7643202"/>
              <a:gd name="connsiteY0" fmla="*/ 161794 h 5290828"/>
              <a:gd name="connsiteX1" fmla="*/ 1998120 w 7643202"/>
              <a:gd name="connsiteY1" fmla="*/ 13316 h 5290828"/>
              <a:gd name="connsiteX2" fmla="*/ 7502511 w 7643202"/>
              <a:gd name="connsiteY2" fmla="*/ 0 h 5290828"/>
              <a:gd name="connsiteX3" fmla="*/ 7643149 w 7643202"/>
              <a:gd name="connsiteY3" fmla="*/ 5290828 h 5290828"/>
              <a:gd name="connsiteX4" fmla="*/ 7643149 w 7643202"/>
              <a:gd name="connsiteY4" fmla="*/ 5290828 h 5290828"/>
              <a:gd name="connsiteX5" fmla="*/ 7274 w 7643202"/>
              <a:gd name="connsiteY5" fmla="*/ 5290828 h 5290828"/>
              <a:gd name="connsiteX6" fmla="*/ 7274 w 7643202"/>
              <a:gd name="connsiteY6" fmla="*/ 5290828 h 5290828"/>
              <a:gd name="connsiteX7" fmla="*/ 0 w 7643202"/>
              <a:gd name="connsiteY7" fmla="*/ 1106581 h 5290828"/>
              <a:gd name="connsiteX8" fmla="*/ 1565612 w 7643202"/>
              <a:gd name="connsiteY8" fmla="*/ 161794 h 5290828"/>
              <a:gd name="connsiteX0" fmla="*/ 1565612 w 7643202"/>
              <a:gd name="connsiteY0" fmla="*/ 161794 h 5313977"/>
              <a:gd name="connsiteX1" fmla="*/ 1998120 w 7643202"/>
              <a:gd name="connsiteY1" fmla="*/ 13316 h 5313977"/>
              <a:gd name="connsiteX2" fmla="*/ 7502511 w 7643202"/>
              <a:gd name="connsiteY2" fmla="*/ 0 h 5313977"/>
              <a:gd name="connsiteX3" fmla="*/ 7643149 w 7643202"/>
              <a:gd name="connsiteY3" fmla="*/ 5290828 h 5313977"/>
              <a:gd name="connsiteX4" fmla="*/ 7457954 w 7643202"/>
              <a:gd name="connsiteY4" fmla="*/ 5313977 h 5313977"/>
              <a:gd name="connsiteX5" fmla="*/ 7274 w 7643202"/>
              <a:gd name="connsiteY5" fmla="*/ 5290828 h 5313977"/>
              <a:gd name="connsiteX6" fmla="*/ 7274 w 7643202"/>
              <a:gd name="connsiteY6" fmla="*/ 5290828 h 5313977"/>
              <a:gd name="connsiteX7" fmla="*/ 0 w 7643202"/>
              <a:gd name="connsiteY7" fmla="*/ 1106581 h 5313977"/>
              <a:gd name="connsiteX8" fmla="*/ 1565612 w 7643202"/>
              <a:gd name="connsiteY8" fmla="*/ 161794 h 5313977"/>
              <a:gd name="connsiteX0" fmla="*/ 1565612 w 8292618"/>
              <a:gd name="connsiteY0" fmla="*/ 161794 h 5313977"/>
              <a:gd name="connsiteX1" fmla="*/ 1998120 w 8292618"/>
              <a:gd name="connsiteY1" fmla="*/ 13316 h 5313977"/>
              <a:gd name="connsiteX2" fmla="*/ 7502511 w 8292618"/>
              <a:gd name="connsiteY2" fmla="*/ 0 h 5313977"/>
              <a:gd name="connsiteX3" fmla="*/ 7457954 w 8292618"/>
              <a:gd name="connsiteY3" fmla="*/ 5313977 h 5313977"/>
              <a:gd name="connsiteX4" fmla="*/ 7274 w 8292618"/>
              <a:gd name="connsiteY4" fmla="*/ 5290828 h 5313977"/>
              <a:gd name="connsiteX5" fmla="*/ 7274 w 8292618"/>
              <a:gd name="connsiteY5" fmla="*/ 5290828 h 5313977"/>
              <a:gd name="connsiteX6" fmla="*/ 0 w 8292618"/>
              <a:gd name="connsiteY6" fmla="*/ 1106581 h 5313977"/>
              <a:gd name="connsiteX7" fmla="*/ 1565612 w 8292618"/>
              <a:gd name="connsiteY7" fmla="*/ 161794 h 5313977"/>
              <a:gd name="connsiteX0" fmla="*/ 1565612 w 8023930"/>
              <a:gd name="connsiteY0" fmla="*/ 161794 h 5313977"/>
              <a:gd name="connsiteX1" fmla="*/ 1998120 w 8023930"/>
              <a:gd name="connsiteY1" fmla="*/ 13316 h 5313977"/>
              <a:gd name="connsiteX2" fmla="*/ 7502511 w 8023930"/>
              <a:gd name="connsiteY2" fmla="*/ 0 h 5313977"/>
              <a:gd name="connsiteX3" fmla="*/ 7457954 w 8023930"/>
              <a:gd name="connsiteY3" fmla="*/ 5313977 h 5313977"/>
              <a:gd name="connsiteX4" fmla="*/ 7274 w 8023930"/>
              <a:gd name="connsiteY4" fmla="*/ 5290828 h 5313977"/>
              <a:gd name="connsiteX5" fmla="*/ 7274 w 8023930"/>
              <a:gd name="connsiteY5" fmla="*/ 5290828 h 5313977"/>
              <a:gd name="connsiteX6" fmla="*/ 0 w 8023930"/>
              <a:gd name="connsiteY6" fmla="*/ 1106581 h 5313977"/>
              <a:gd name="connsiteX7" fmla="*/ 1565612 w 8023930"/>
              <a:gd name="connsiteY7" fmla="*/ 161794 h 5313977"/>
              <a:gd name="connsiteX0" fmla="*/ 1565612 w 8048503"/>
              <a:gd name="connsiteY0" fmla="*/ 161794 h 5313977"/>
              <a:gd name="connsiteX1" fmla="*/ 1998120 w 8048503"/>
              <a:gd name="connsiteY1" fmla="*/ 13316 h 5313977"/>
              <a:gd name="connsiteX2" fmla="*/ 7502511 w 8048503"/>
              <a:gd name="connsiteY2" fmla="*/ 0 h 5313977"/>
              <a:gd name="connsiteX3" fmla="*/ 7465670 w 8048503"/>
              <a:gd name="connsiteY3" fmla="*/ 4197021 h 5313977"/>
              <a:gd name="connsiteX4" fmla="*/ 7457954 w 8048503"/>
              <a:gd name="connsiteY4" fmla="*/ 5313977 h 5313977"/>
              <a:gd name="connsiteX5" fmla="*/ 7274 w 8048503"/>
              <a:gd name="connsiteY5" fmla="*/ 5290828 h 5313977"/>
              <a:gd name="connsiteX6" fmla="*/ 7274 w 8048503"/>
              <a:gd name="connsiteY6" fmla="*/ 5290828 h 5313977"/>
              <a:gd name="connsiteX7" fmla="*/ 0 w 8048503"/>
              <a:gd name="connsiteY7" fmla="*/ 1106581 h 5313977"/>
              <a:gd name="connsiteX8" fmla="*/ 1565612 w 8048503"/>
              <a:gd name="connsiteY8" fmla="*/ 161794 h 5313977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4460111 w 7937480"/>
              <a:gd name="connsiteY4" fmla="*/ 5290827 h 5290828"/>
              <a:gd name="connsiteX5" fmla="*/ 7274 w 7937480"/>
              <a:gd name="connsiteY5" fmla="*/ 5290828 h 5290828"/>
              <a:gd name="connsiteX6" fmla="*/ 7274 w 7937480"/>
              <a:gd name="connsiteY6" fmla="*/ 5290828 h 5290828"/>
              <a:gd name="connsiteX7" fmla="*/ 0 w 7937480"/>
              <a:gd name="connsiteY7" fmla="*/ 1106581 h 5290828"/>
              <a:gd name="connsiteX8" fmla="*/ 1565612 w 7937480"/>
              <a:gd name="connsiteY8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23816"/>
              <a:gd name="connsiteY0" fmla="*/ 161794 h 5290828"/>
              <a:gd name="connsiteX1" fmla="*/ 1998120 w 7923816"/>
              <a:gd name="connsiteY1" fmla="*/ 13316 h 5290828"/>
              <a:gd name="connsiteX2" fmla="*/ 7484223 w 7923816"/>
              <a:gd name="connsiteY2" fmla="*/ 0 h 5290828"/>
              <a:gd name="connsiteX3" fmla="*/ 7465670 w 7923816"/>
              <a:gd name="connsiteY3" fmla="*/ 4215309 h 5290828"/>
              <a:gd name="connsiteX4" fmla="*/ 6355195 w 7923816"/>
              <a:gd name="connsiteY4" fmla="*/ 4224029 h 5290828"/>
              <a:gd name="connsiteX5" fmla="*/ 5983339 w 7923816"/>
              <a:gd name="connsiteY5" fmla="*/ 4376429 h 5290828"/>
              <a:gd name="connsiteX6" fmla="*/ 4460111 w 7923816"/>
              <a:gd name="connsiteY6" fmla="*/ 5290827 h 5290828"/>
              <a:gd name="connsiteX7" fmla="*/ 7274 w 7923816"/>
              <a:gd name="connsiteY7" fmla="*/ 5290828 h 5290828"/>
              <a:gd name="connsiteX8" fmla="*/ 7274 w 7923816"/>
              <a:gd name="connsiteY8" fmla="*/ 5290828 h 5290828"/>
              <a:gd name="connsiteX9" fmla="*/ 0 w 7923816"/>
              <a:gd name="connsiteY9" fmla="*/ 1106581 h 5290828"/>
              <a:gd name="connsiteX10" fmla="*/ 1565612 w 7923816"/>
              <a:gd name="connsiteY10" fmla="*/ 161794 h 5290828"/>
              <a:gd name="connsiteX0" fmla="*/ 1565612 w 7484223"/>
              <a:gd name="connsiteY0" fmla="*/ 161794 h 5290828"/>
              <a:gd name="connsiteX1" fmla="*/ 1998120 w 7484223"/>
              <a:gd name="connsiteY1" fmla="*/ 13316 h 5290828"/>
              <a:gd name="connsiteX2" fmla="*/ 7484223 w 7484223"/>
              <a:gd name="connsiteY2" fmla="*/ 0 h 5290828"/>
              <a:gd name="connsiteX3" fmla="*/ 7465670 w 7484223"/>
              <a:gd name="connsiteY3" fmla="*/ 4215309 h 5290828"/>
              <a:gd name="connsiteX4" fmla="*/ 6355195 w 7484223"/>
              <a:gd name="connsiteY4" fmla="*/ 4224029 h 5290828"/>
              <a:gd name="connsiteX5" fmla="*/ 5983339 w 7484223"/>
              <a:gd name="connsiteY5" fmla="*/ 4376429 h 5290828"/>
              <a:gd name="connsiteX6" fmla="*/ 4460111 w 7484223"/>
              <a:gd name="connsiteY6" fmla="*/ 5290827 h 5290828"/>
              <a:gd name="connsiteX7" fmla="*/ 7274 w 7484223"/>
              <a:gd name="connsiteY7" fmla="*/ 5290828 h 5290828"/>
              <a:gd name="connsiteX8" fmla="*/ 7274 w 7484223"/>
              <a:gd name="connsiteY8" fmla="*/ 5290828 h 5290828"/>
              <a:gd name="connsiteX9" fmla="*/ 0 w 7484223"/>
              <a:gd name="connsiteY9" fmla="*/ 1106581 h 5290828"/>
              <a:gd name="connsiteX10" fmla="*/ 1565612 w 7484223"/>
              <a:gd name="connsiteY10" fmla="*/ 161794 h 5290828"/>
              <a:gd name="connsiteX0" fmla="*/ 1565612 w 7484277"/>
              <a:gd name="connsiteY0" fmla="*/ 161794 h 5290828"/>
              <a:gd name="connsiteX1" fmla="*/ 1998120 w 7484277"/>
              <a:gd name="connsiteY1" fmla="*/ 13316 h 5290828"/>
              <a:gd name="connsiteX2" fmla="*/ 7484223 w 7484277"/>
              <a:gd name="connsiteY2" fmla="*/ 0 h 5290828"/>
              <a:gd name="connsiteX3" fmla="*/ 7465670 w 7484277"/>
              <a:gd name="connsiteY3" fmla="*/ 4215309 h 5290828"/>
              <a:gd name="connsiteX4" fmla="*/ 6355195 w 7484277"/>
              <a:gd name="connsiteY4" fmla="*/ 4224029 h 5290828"/>
              <a:gd name="connsiteX5" fmla="*/ 5983339 w 7484277"/>
              <a:gd name="connsiteY5" fmla="*/ 4376429 h 5290828"/>
              <a:gd name="connsiteX6" fmla="*/ 4460111 w 7484277"/>
              <a:gd name="connsiteY6" fmla="*/ 5290827 h 5290828"/>
              <a:gd name="connsiteX7" fmla="*/ 7274 w 7484277"/>
              <a:gd name="connsiteY7" fmla="*/ 5290828 h 5290828"/>
              <a:gd name="connsiteX8" fmla="*/ 7274 w 7484277"/>
              <a:gd name="connsiteY8" fmla="*/ 5290828 h 5290828"/>
              <a:gd name="connsiteX9" fmla="*/ 0 w 7484277"/>
              <a:gd name="connsiteY9" fmla="*/ 1106581 h 5290828"/>
              <a:gd name="connsiteX10" fmla="*/ 1565612 w 7484277"/>
              <a:gd name="connsiteY10" fmla="*/ 161794 h 5290828"/>
              <a:gd name="connsiteX0" fmla="*/ 1565612 w 7467644"/>
              <a:gd name="connsiteY0" fmla="*/ 161794 h 5290828"/>
              <a:gd name="connsiteX1" fmla="*/ 1998120 w 7467644"/>
              <a:gd name="connsiteY1" fmla="*/ 13316 h 5290828"/>
              <a:gd name="connsiteX2" fmla="*/ 7456283 w 7467644"/>
              <a:gd name="connsiteY2" fmla="*/ 0 h 5290828"/>
              <a:gd name="connsiteX3" fmla="*/ 7465670 w 7467644"/>
              <a:gd name="connsiteY3" fmla="*/ 4215309 h 5290828"/>
              <a:gd name="connsiteX4" fmla="*/ 6355195 w 7467644"/>
              <a:gd name="connsiteY4" fmla="*/ 4224029 h 5290828"/>
              <a:gd name="connsiteX5" fmla="*/ 5983339 w 7467644"/>
              <a:gd name="connsiteY5" fmla="*/ 4376429 h 5290828"/>
              <a:gd name="connsiteX6" fmla="*/ 4460111 w 7467644"/>
              <a:gd name="connsiteY6" fmla="*/ 5290827 h 5290828"/>
              <a:gd name="connsiteX7" fmla="*/ 7274 w 7467644"/>
              <a:gd name="connsiteY7" fmla="*/ 5290828 h 5290828"/>
              <a:gd name="connsiteX8" fmla="*/ 7274 w 7467644"/>
              <a:gd name="connsiteY8" fmla="*/ 5290828 h 5290828"/>
              <a:gd name="connsiteX9" fmla="*/ 0 w 7467644"/>
              <a:gd name="connsiteY9" fmla="*/ 1106581 h 5290828"/>
              <a:gd name="connsiteX10" fmla="*/ 1565612 w 746764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7317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290828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510747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510747 h 5522321"/>
              <a:gd name="connsiteX8" fmla="*/ 0 w 7459274"/>
              <a:gd name="connsiteY8" fmla="*/ 1106581 h 5522321"/>
              <a:gd name="connsiteX9" fmla="*/ 1565612 w 7459274"/>
              <a:gd name="connsiteY9" fmla="*/ 161794 h 5522321"/>
              <a:gd name="connsiteX0" fmla="*/ 1565612 w 7479879"/>
              <a:gd name="connsiteY0" fmla="*/ 161794 h 5522321"/>
              <a:gd name="connsiteX1" fmla="*/ 1998120 w 7479879"/>
              <a:gd name="connsiteY1" fmla="*/ 13316 h 5522321"/>
              <a:gd name="connsiteX2" fmla="*/ 7456283 w 7479879"/>
              <a:gd name="connsiteY2" fmla="*/ 0 h 5522321"/>
              <a:gd name="connsiteX3" fmla="*/ 7478659 w 7479879"/>
              <a:gd name="connsiteY3" fmla="*/ 3613426 h 5522321"/>
              <a:gd name="connsiteX4" fmla="*/ 6355195 w 7479879"/>
              <a:gd name="connsiteY4" fmla="*/ 4224029 h 5522321"/>
              <a:gd name="connsiteX5" fmla="*/ 5973179 w 7479879"/>
              <a:gd name="connsiteY5" fmla="*/ 4376429 h 5522321"/>
              <a:gd name="connsiteX6" fmla="*/ 4101296 w 7479879"/>
              <a:gd name="connsiteY6" fmla="*/ 5522321 h 5522321"/>
              <a:gd name="connsiteX7" fmla="*/ 7274 w 7479879"/>
              <a:gd name="connsiteY7" fmla="*/ 5510747 h 5522321"/>
              <a:gd name="connsiteX8" fmla="*/ 0 w 7479879"/>
              <a:gd name="connsiteY8" fmla="*/ 1106581 h 5522321"/>
              <a:gd name="connsiteX9" fmla="*/ 1565612 w 7479879"/>
              <a:gd name="connsiteY9" fmla="*/ 161794 h 5522321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5973179 w 7479879"/>
              <a:gd name="connsiteY5" fmla="*/ 4376429 h 5510747"/>
              <a:gd name="connsiteX6" fmla="*/ 4541134 w 7479879"/>
              <a:gd name="connsiteY6" fmla="*/ 5510747 h 5510747"/>
              <a:gd name="connsiteX7" fmla="*/ 7274 w 7479879"/>
              <a:gd name="connsiteY7" fmla="*/ 5510747 h 5510747"/>
              <a:gd name="connsiteX8" fmla="*/ 0 w 7479879"/>
              <a:gd name="connsiteY8" fmla="*/ 1106581 h 5510747"/>
              <a:gd name="connsiteX9" fmla="*/ 1565612 w 7479879"/>
              <a:gd name="connsiteY9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4541134 w 7479879"/>
              <a:gd name="connsiteY5" fmla="*/ 5510747 h 5510747"/>
              <a:gd name="connsiteX6" fmla="*/ 7274 w 7479879"/>
              <a:gd name="connsiteY6" fmla="*/ 5510747 h 5510747"/>
              <a:gd name="connsiteX7" fmla="*/ 0 w 7479879"/>
              <a:gd name="connsiteY7" fmla="*/ 1106581 h 5510747"/>
              <a:gd name="connsiteX8" fmla="*/ 1565612 w 7479879"/>
              <a:gd name="connsiteY8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5315"/>
              <a:gd name="connsiteY0" fmla="*/ 161794 h 5510747"/>
              <a:gd name="connsiteX1" fmla="*/ 1998120 w 7475315"/>
              <a:gd name="connsiteY1" fmla="*/ 13316 h 5510747"/>
              <a:gd name="connsiteX2" fmla="*/ 7456283 w 7475315"/>
              <a:gd name="connsiteY2" fmla="*/ 0 h 5510747"/>
              <a:gd name="connsiteX3" fmla="*/ 7473896 w 7475315"/>
              <a:gd name="connsiteY3" fmla="*/ 3618189 h 5510747"/>
              <a:gd name="connsiteX4" fmla="*/ 4541134 w 7475315"/>
              <a:gd name="connsiteY4" fmla="*/ 5510747 h 5510747"/>
              <a:gd name="connsiteX5" fmla="*/ 7274 w 7475315"/>
              <a:gd name="connsiteY5" fmla="*/ 5510747 h 5510747"/>
              <a:gd name="connsiteX6" fmla="*/ 0 w 7475315"/>
              <a:gd name="connsiteY6" fmla="*/ 1106581 h 5510747"/>
              <a:gd name="connsiteX7" fmla="*/ 1565612 w 7475315"/>
              <a:gd name="connsiteY7" fmla="*/ 161794 h 5510747"/>
              <a:gd name="connsiteX0" fmla="*/ 1565612 w 7466474"/>
              <a:gd name="connsiteY0" fmla="*/ 161794 h 5510747"/>
              <a:gd name="connsiteX1" fmla="*/ 1998120 w 7466474"/>
              <a:gd name="connsiteY1" fmla="*/ 13316 h 5510747"/>
              <a:gd name="connsiteX2" fmla="*/ 7456283 w 7466474"/>
              <a:gd name="connsiteY2" fmla="*/ 0 h 5510747"/>
              <a:gd name="connsiteX3" fmla="*/ 7464371 w 7466474"/>
              <a:gd name="connsiteY3" fmla="*/ 3627714 h 5510747"/>
              <a:gd name="connsiteX4" fmla="*/ 4541134 w 7466474"/>
              <a:gd name="connsiteY4" fmla="*/ 5510747 h 5510747"/>
              <a:gd name="connsiteX5" fmla="*/ 7274 w 7466474"/>
              <a:gd name="connsiteY5" fmla="*/ 5510747 h 5510747"/>
              <a:gd name="connsiteX6" fmla="*/ 0 w 7466474"/>
              <a:gd name="connsiteY6" fmla="*/ 1106581 h 5510747"/>
              <a:gd name="connsiteX7" fmla="*/ 1565612 w 7466474"/>
              <a:gd name="connsiteY7" fmla="*/ 161794 h 5510747"/>
              <a:gd name="connsiteX0" fmla="*/ 1565612 w 7462372"/>
              <a:gd name="connsiteY0" fmla="*/ 161794 h 5510747"/>
              <a:gd name="connsiteX1" fmla="*/ 1998120 w 7462372"/>
              <a:gd name="connsiteY1" fmla="*/ 13316 h 5510747"/>
              <a:gd name="connsiteX2" fmla="*/ 7456283 w 7462372"/>
              <a:gd name="connsiteY2" fmla="*/ 0 h 5510747"/>
              <a:gd name="connsiteX3" fmla="*/ 7459609 w 7462372"/>
              <a:gd name="connsiteY3" fmla="*/ 3632476 h 5510747"/>
              <a:gd name="connsiteX4" fmla="*/ 4541134 w 7462372"/>
              <a:gd name="connsiteY4" fmla="*/ 5510747 h 5510747"/>
              <a:gd name="connsiteX5" fmla="*/ 7274 w 7462372"/>
              <a:gd name="connsiteY5" fmla="*/ 5510747 h 5510747"/>
              <a:gd name="connsiteX6" fmla="*/ 0 w 7462372"/>
              <a:gd name="connsiteY6" fmla="*/ 1106581 h 5510747"/>
              <a:gd name="connsiteX7" fmla="*/ 1565612 w 7462372"/>
              <a:gd name="connsiteY7" fmla="*/ 161794 h 5510747"/>
              <a:gd name="connsiteX0" fmla="*/ 1565612 w 7458839"/>
              <a:gd name="connsiteY0" fmla="*/ 161794 h 5510747"/>
              <a:gd name="connsiteX1" fmla="*/ 1998120 w 7458839"/>
              <a:gd name="connsiteY1" fmla="*/ 13316 h 5510747"/>
              <a:gd name="connsiteX2" fmla="*/ 7456283 w 7458839"/>
              <a:gd name="connsiteY2" fmla="*/ 0 h 5510747"/>
              <a:gd name="connsiteX3" fmla="*/ 7454846 w 7458839"/>
              <a:gd name="connsiteY3" fmla="*/ 3637239 h 5510747"/>
              <a:gd name="connsiteX4" fmla="*/ 4541134 w 7458839"/>
              <a:gd name="connsiteY4" fmla="*/ 5510747 h 5510747"/>
              <a:gd name="connsiteX5" fmla="*/ 7274 w 7458839"/>
              <a:gd name="connsiteY5" fmla="*/ 5510747 h 5510747"/>
              <a:gd name="connsiteX6" fmla="*/ 0 w 7458839"/>
              <a:gd name="connsiteY6" fmla="*/ 1106581 h 5510747"/>
              <a:gd name="connsiteX7" fmla="*/ 1565612 w 7458839"/>
              <a:gd name="connsiteY7" fmla="*/ 161794 h 5510747"/>
              <a:gd name="connsiteX0" fmla="*/ 1565612 w 7456574"/>
              <a:gd name="connsiteY0" fmla="*/ 161794 h 5510747"/>
              <a:gd name="connsiteX1" fmla="*/ 1998120 w 7456574"/>
              <a:gd name="connsiteY1" fmla="*/ 13316 h 5510747"/>
              <a:gd name="connsiteX2" fmla="*/ 7456283 w 7456574"/>
              <a:gd name="connsiteY2" fmla="*/ 0 h 5510747"/>
              <a:gd name="connsiteX3" fmla="*/ 7454846 w 7456574"/>
              <a:gd name="connsiteY3" fmla="*/ 3637239 h 5510747"/>
              <a:gd name="connsiteX4" fmla="*/ 4541134 w 7456574"/>
              <a:gd name="connsiteY4" fmla="*/ 5510747 h 5510747"/>
              <a:gd name="connsiteX5" fmla="*/ 7274 w 7456574"/>
              <a:gd name="connsiteY5" fmla="*/ 5510747 h 5510747"/>
              <a:gd name="connsiteX6" fmla="*/ 0 w 7456574"/>
              <a:gd name="connsiteY6" fmla="*/ 1106581 h 5510747"/>
              <a:gd name="connsiteX7" fmla="*/ 1565612 w 7456574"/>
              <a:gd name="connsiteY7" fmla="*/ 161794 h 5510747"/>
              <a:gd name="connsiteX0" fmla="*/ 1565612 w 7456283"/>
              <a:gd name="connsiteY0" fmla="*/ 161794 h 5510747"/>
              <a:gd name="connsiteX1" fmla="*/ 1998120 w 7456283"/>
              <a:gd name="connsiteY1" fmla="*/ 13316 h 5510747"/>
              <a:gd name="connsiteX2" fmla="*/ 7456283 w 7456283"/>
              <a:gd name="connsiteY2" fmla="*/ 0 h 5510747"/>
              <a:gd name="connsiteX3" fmla="*/ 7454846 w 7456283"/>
              <a:gd name="connsiteY3" fmla="*/ 3637239 h 5510747"/>
              <a:gd name="connsiteX4" fmla="*/ 4541134 w 7456283"/>
              <a:gd name="connsiteY4" fmla="*/ 5510747 h 5510747"/>
              <a:gd name="connsiteX5" fmla="*/ 7274 w 7456283"/>
              <a:gd name="connsiteY5" fmla="*/ 5510747 h 5510747"/>
              <a:gd name="connsiteX6" fmla="*/ 0 w 7456283"/>
              <a:gd name="connsiteY6" fmla="*/ 1106581 h 5510747"/>
              <a:gd name="connsiteX7" fmla="*/ 1565612 w 7456283"/>
              <a:gd name="connsiteY7" fmla="*/ 161794 h 5510747"/>
              <a:gd name="connsiteX0" fmla="*/ 1565612 w 7456283"/>
              <a:gd name="connsiteY0" fmla="*/ 157032 h 5505985"/>
              <a:gd name="connsiteX1" fmla="*/ 1998120 w 7456283"/>
              <a:gd name="connsiteY1" fmla="*/ 8554 h 5505985"/>
              <a:gd name="connsiteX2" fmla="*/ 7456283 w 7456283"/>
              <a:gd name="connsiteY2" fmla="*/ 0 h 5505985"/>
              <a:gd name="connsiteX3" fmla="*/ 7454846 w 7456283"/>
              <a:gd name="connsiteY3" fmla="*/ 3632477 h 5505985"/>
              <a:gd name="connsiteX4" fmla="*/ 4541134 w 7456283"/>
              <a:gd name="connsiteY4" fmla="*/ 5505985 h 5505985"/>
              <a:gd name="connsiteX5" fmla="*/ 7274 w 7456283"/>
              <a:gd name="connsiteY5" fmla="*/ 5505985 h 5505985"/>
              <a:gd name="connsiteX6" fmla="*/ 0 w 7456283"/>
              <a:gd name="connsiteY6" fmla="*/ 1101819 h 5505985"/>
              <a:gd name="connsiteX7" fmla="*/ 1565612 w 7456283"/>
              <a:gd name="connsiteY7" fmla="*/ 157032 h 5505985"/>
              <a:gd name="connsiteX0" fmla="*/ 1565612 w 7461045"/>
              <a:gd name="connsiteY0" fmla="*/ 152269 h 5501222"/>
              <a:gd name="connsiteX1" fmla="*/ 1998120 w 7461045"/>
              <a:gd name="connsiteY1" fmla="*/ 3791 h 5501222"/>
              <a:gd name="connsiteX2" fmla="*/ 7461045 w 7461045"/>
              <a:gd name="connsiteY2" fmla="*/ 0 h 5501222"/>
              <a:gd name="connsiteX3" fmla="*/ 7454846 w 7461045"/>
              <a:gd name="connsiteY3" fmla="*/ 3627714 h 5501222"/>
              <a:gd name="connsiteX4" fmla="*/ 4541134 w 7461045"/>
              <a:gd name="connsiteY4" fmla="*/ 5501222 h 5501222"/>
              <a:gd name="connsiteX5" fmla="*/ 7274 w 7461045"/>
              <a:gd name="connsiteY5" fmla="*/ 5501222 h 5501222"/>
              <a:gd name="connsiteX6" fmla="*/ 0 w 7461045"/>
              <a:gd name="connsiteY6" fmla="*/ 1097056 h 5501222"/>
              <a:gd name="connsiteX7" fmla="*/ 1565612 w 7461045"/>
              <a:gd name="connsiteY7" fmla="*/ 152269 h 5501222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4846 w 7456283"/>
              <a:gd name="connsiteY3" fmla="*/ 3623946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9681"/>
              <a:gd name="connsiteY0" fmla="*/ 148501 h 5497454"/>
              <a:gd name="connsiteX1" fmla="*/ 1998120 w 7459681"/>
              <a:gd name="connsiteY1" fmla="*/ 23 h 5497454"/>
              <a:gd name="connsiteX2" fmla="*/ 7456283 w 7459681"/>
              <a:gd name="connsiteY2" fmla="*/ 994 h 5497454"/>
              <a:gd name="connsiteX3" fmla="*/ 7459608 w 7459681"/>
              <a:gd name="connsiteY3" fmla="*/ 3619183 h 5497454"/>
              <a:gd name="connsiteX4" fmla="*/ 4541134 w 7459681"/>
              <a:gd name="connsiteY4" fmla="*/ 5497454 h 5497454"/>
              <a:gd name="connsiteX5" fmla="*/ 7274 w 7459681"/>
              <a:gd name="connsiteY5" fmla="*/ 5497454 h 5497454"/>
              <a:gd name="connsiteX6" fmla="*/ 0 w 7459681"/>
              <a:gd name="connsiteY6" fmla="*/ 1093288 h 5497454"/>
              <a:gd name="connsiteX7" fmla="*/ 1565612 w 7459681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50371 w 7456283"/>
              <a:gd name="connsiteY4" fmla="*/ 5164945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164945"/>
              <a:gd name="connsiteX1" fmla="*/ 1998120 w 7456283"/>
              <a:gd name="connsiteY1" fmla="*/ 23 h 5164945"/>
              <a:gd name="connsiteX2" fmla="*/ 7456283 w 7456283"/>
              <a:gd name="connsiteY2" fmla="*/ 994 h 5164945"/>
              <a:gd name="connsiteX3" fmla="*/ 7450372 w 7456283"/>
              <a:gd name="connsiteY3" fmla="*/ 3083474 h 5164945"/>
              <a:gd name="connsiteX4" fmla="*/ 4550371 w 7456283"/>
              <a:gd name="connsiteY4" fmla="*/ 5164945 h 5164945"/>
              <a:gd name="connsiteX5" fmla="*/ 7274 w 7456283"/>
              <a:gd name="connsiteY5" fmla="*/ 5137236 h 5164945"/>
              <a:gd name="connsiteX6" fmla="*/ 0 w 7456283"/>
              <a:gd name="connsiteY6" fmla="*/ 1093288 h 5164945"/>
              <a:gd name="connsiteX7" fmla="*/ 1565612 w 7456283"/>
              <a:gd name="connsiteY7" fmla="*/ 148501 h 5164945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6333538 w 12224209"/>
              <a:gd name="connsiteY0" fmla="*/ 148501 h 5137236"/>
              <a:gd name="connsiteX1" fmla="*/ 6766046 w 12224209"/>
              <a:gd name="connsiteY1" fmla="*/ 23 h 5137236"/>
              <a:gd name="connsiteX2" fmla="*/ 12224209 w 12224209"/>
              <a:gd name="connsiteY2" fmla="*/ 994 h 5137236"/>
              <a:gd name="connsiteX3" fmla="*/ 12218298 w 12224209"/>
              <a:gd name="connsiteY3" fmla="*/ 3083474 h 5137236"/>
              <a:gd name="connsiteX4" fmla="*/ 9341850 w 12224209"/>
              <a:gd name="connsiteY4" fmla="*/ 5129385 h 5137236"/>
              <a:gd name="connsiteX5" fmla="*/ 0 w 12224209"/>
              <a:gd name="connsiteY5" fmla="*/ 5137236 h 5137236"/>
              <a:gd name="connsiteX6" fmla="*/ 4767926 w 12224209"/>
              <a:gd name="connsiteY6" fmla="*/ 1093288 h 5137236"/>
              <a:gd name="connsiteX7" fmla="*/ 6333538 w 12224209"/>
              <a:gd name="connsiteY7" fmla="*/ 148501 h 5137236"/>
              <a:gd name="connsiteX0" fmla="*/ 6333788 w 12224459"/>
              <a:gd name="connsiteY0" fmla="*/ 148501 h 5137236"/>
              <a:gd name="connsiteX1" fmla="*/ 6766296 w 12224459"/>
              <a:gd name="connsiteY1" fmla="*/ 23 h 5137236"/>
              <a:gd name="connsiteX2" fmla="*/ 12224459 w 12224459"/>
              <a:gd name="connsiteY2" fmla="*/ 994 h 5137236"/>
              <a:gd name="connsiteX3" fmla="*/ 12218548 w 12224459"/>
              <a:gd name="connsiteY3" fmla="*/ 3083474 h 5137236"/>
              <a:gd name="connsiteX4" fmla="*/ 9342100 w 12224459"/>
              <a:gd name="connsiteY4" fmla="*/ 5129385 h 5137236"/>
              <a:gd name="connsiteX5" fmla="*/ 250 w 12224459"/>
              <a:gd name="connsiteY5" fmla="*/ 5137236 h 5137236"/>
              <a:gd name="connsiteX6" fmla="*/ 11449 w 12224459"/>
              <a:gd name="connsiteY6" fmla="*/ 3882670 h 5137236"/>
              <a:gd name="connsiteX7" fmla="*/ 6333788 w 12224459"/>
              <a:gd name="connsiteY7" fmla="*/ 148501 h 5137236"/>
              <a:gd name="connsiteX0" fmla="*/ 6333788 w 12224459"/>
              <a:gd name="connsiteY0" fmla="*/ 148501 h 5137236"/>
              <a:gd name="connsiteX1" fmla="*/ 6766296 w 12224459"/>
              <a:gd name="connsiteY1" fmla="*/ 23 h 5137236"/>
              <a:gd name="connsiteX2" fmla="*/ 12224459 w 12224459"/>
              <a:gd name="connsiteY2" fmla="*/ 994 h 5137236"/>
              <a:gd name="connsiteX3" fmla="*/ 12218548 w 12224459"/>
              <a:gd name="connsiteY3" fmla="*/ 3083474 h 5137236"/>
              <a:gd name="connsiteX4" fmla="*/ 9342100 w 12224459"/>
              <a:gd name="connsiteY4" fmla="*/ 5129385 h 5137236"/>
              <a:gd name="connsiteX5" fmla="*/ 250 w 12224459"/>
              <a:gd name="connsiteY5" fmla="*/ 5137236 h 5137236"/>
              <a:gd name="connsiteX6" fmla="*/ 11449 w 12224459"/>
              <a:gd name="connsiteY6" fmla="*/ 3882670 h 5137236"/>
              <a:gd name="connsiteX7" fmla="*/ 6333788 w 12224459"/>
              <a:gd name="connsiteY7" fmla="*/ 148501 h 5137236"/>
              <a:gd name="connsiteX0" fmla="*/ 6322339 w 12213010"/>
              <a:gd name="connsiteY0" fmla="*/ 148501 h 5137236"/>
              <a:gd name="connsiteX1" fmla="*/ 6754847 w 12213010"/>
              <a:gd name="connsiteY1" fmla="*/ 23 h 5137236"/>
              <a:gd name="connsiteX2" fmla="*/ 12213010 w 12213010"/>
              <a:gd name="connsiteY2" fmla="*/ 994 h 5137236"/>
              <a:gd name="connsiteX3" fmla="*/ 12207099 w 12213010"/>
              <a:gd name="connsiteY3" fmla="*/ 3083474 h 5137236"/>
              <a:gd name="connsiteX4" fmla="*/ 9330651 w 12213010"/>
              <a:gd name="connsiteY4" fmla="*/ 5129385 h 5137236"/>
              <a:gd name="connsiteX5" fmla="*/ 4041 w 12213010"/>
              <a:gd name="connsiteY5" fmla="*/ 5137236 h 5137236"/>
              <a:gd name="connsiteX6" fmla="*/ 0 w 12213010"/>
              <a:gd name="connsiteY6" fmla="*/ 3882670 h 5137236"/>
              <a:gd name="connsiteX7" fmla="*/ 6322339 w 12213010"/>
              <a:gd name="connsiteY7" fmla="*/ 148501 h 5137236"/>
              <a:gd name="connsiteX0" fmla="*/ 6322339 w 12213010"/>
              <a:gd name="connsiteY0" fmla="*/ 148501 h 5137236"/>
              <a:gd name="connsiteX1" fmla="*/ 6754847 w 12213010"/>
              <a:gd name="connsiteY1" fmla="*/ 23 h 5137236"/>
              <a:gd name="connsiteX2" fmla="*/ 12213010 w 12213010"/>
              <a:gd name="connsiteY2" fmla="*/ 994 h 5137236"/>
              <a:gd name="connsiteX3" fmla="*/ 12207099 w 12213010"/>
              <a:gd name="connsiteY3" fmla="*/ 3083474 h 5137236"/>
              <a:gd name="connsiteX4" fmla="*/ 9330651 w 12213010"/>
              <a:gd name="connsiteY4" fmla="*/ 5129385 h 5137236"/>
              <a:gd name="connsiteX5" fmla="*/ 4041 w 12213010"/>
              <a:gd name="connsiteY5" fmla="*/ 5137236 h 5137236"/>
              <a:gd name="connsiteX6" fmla="*/ 0 w 12213010"/>
              <a:gd name="connsiteY6" fmla="*/ 3882670 h 5137236"/>
              <a:gd name="connsiteX7" fmla="*/ 6322339 w 12213010"/>
              <a:gd name="connsiteY7" fmla="*/ 148501 h 51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3010" h="5137236">
                <a:moveTo>
                  <a:pt x="6322339" y="148501"/>
                </a:moveTo>
                <a:cubicBezTo>
                  <a:pt x="6476668" y="53288"/>
                  <a:pt x="6605598" y="-1284"/>
                  <a:pt x="6754847" y="23"/>
                </a:cubicBezTo>
                <a:lnTo>
                  <a:pt x="12213010" y="994"/>
                </a:lnTo>
                <a:cubicBezTo>
                  <a:pt x="12212291" y="1819613"/>
                  <a:pt x="12207817" y="1264854"/>
                  <a:pt x="12207099" y="3083474"/>
                </a:cubicBezTo>
                <a:lnTo>
                  <a:pt x="9330651" y="5129385"/>
                </a:lnTo>
                <a:lnTo>
                  <a:pt x="4041" y="5137236"/>
                </a:lnTo>
                <a:cubicBezTo>
                  <a:pt x="1616" y="4890567"/>
                  <a:pt x="2425" y="4022659"/>
                  <a:pt x="0" y="3882670"/>
                </a:cubicBezTo>
                <a:cubicBezTo>
                  <a:pt x="200545" y="3759452"/>
                  <a:pt x="6157354" y="261559"/>
                  <a:pt x="6322339" y="148501"/>
                </a:cubicBezTo>
                <a:close/>
              </a:path>
            </a:pathLst>
          </a:cu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6FA62B4-EAEE-46F7-BC05-54B06B820D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036771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 /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fik 36"/>
          <p:cNvSpPr>
            <a:spLocks/>
          </p:cNvSpPr>
          <p:nvPr userDrawn="1"/>
        </p:nvSpPr>
        <p:spPr bwMode="auto">
          <a:xfrm>
            <a:off x="549275" y="1957388"/>
            <a:ext cx="3563938" cy="376237"/>
          </a:xfrm>
          <a:custGeom>
            <a:avLst/>
            <a:gdLst>
              <a:gd name="T0" fmla="*/ 3564487 w 28229510"/>
              <a:gd name="T1" fmla="*/ 4755 h 2979728"/>
              <a:gd name="T2" fmla="*/ 1039530 w 28229510"/>
              <a:gd name="T3" fmla="*/ 2396 h 2979728"/>
              <a:gd name="T4" fmla="*/ 515292 w 28229510"/>
              <a:gd name="T5" fmla="*/ 71130 h 2979728"/>
              <a:gd name="T6" fmla="*/ 0 w 28229510"/>
              <a:gd name="T7" fmla="*/ 376245 h 2979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229510" h="2979728">
                <a:moveTo>
                  <a:pt x="28229510" y="37658"/>
                </a:moveTo>
                <a:lnTo>
                  <a:pt x="8232720" y="18976"/>
                </a:lnTo>
                <a:cubicBezTo>
                  <a:pt x="6477772" y="3889"/>
                  <a:pt x="5184563" y="-123989"/>
                  <a:pt x="4080935" y="563325"/>
                </a:cubicBezTo>
                <a:cubicBezTo>
                  <a:pt x="3525261" y="901097"/>
                  <a:pt x="555674" y="2641956"/>
                  <a:pt x="0" y="2979728"/>
                </a:cubicBez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cxnSp>
        <p:nvCxnSpPr>
          <p:cNvPr id="17" name="Gerader Verbinder 29">
            <a:extLst>
              <a:ext uri="{FF2B5EF4-FFF2-40B4-BE49-F238E27FC236}">
                <a16:creationId xmlns:a16="http://schemas.microsoft.com/office/drawing/2014/main" id="{D5D99E04-8776-493E-87AB-16E9DF9687E0}"/>
              </a:ext>
            </a:extLst>
          </p:cNvPr>
          <p:cNvCxnSpPr>
            <a:cxnSpLocks/>
          </p:cNvCxnSpPr>
          <p:nvPr userDrawn="1"/>
        </p:nvCxnSpPr>
        <p:spPr>
          <a:xfrm>
            <a:off x="547688" y="5441950"/>
            <a:ext cx="35798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31">
            <a:extLst>
              <a:ext uri="{FF2B5EF4-FFF2-40B4-BE49-F238E27FC236}">
                <a16:creationId xmlns:a16="http://schemas.microsoft.com/office/drawing/2014/main" id="{62E06C07-3CF3-44D1-86AB-B49D03AFBFAE}"/>
              </a:ext>
            </a:extLst>
          </p:cNvPr>
          <p:cNvCxnSpPr>
            <a:cxnSpLocks/>
          </p:cNvCxnSpPr>
          <p:nvPr userDrawn="1"/>
        </p:nvCxnSpPr>
        <p:spPr>
          <a:xfrm>
            <a:off x="4303713" y="5441950"/>
            <a:ext cx="35798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33">
            <a:extLst>
              <a:ext uri="{FF2B5EF4-FFF2-40B4-BE49-F238E27FC236}">
                <a16:creationId xmlns:a16="http://schemas.microsoft.com/office/drawing/2014/main" id="{6B0CB3BB-07E9-4757-837B-8A6644590C40}"/>
              </a:ext>
            </a:extLst>
          </p:cNvPr>
          <p:cNvCxnSpPr>
            <a:cxnSpLocks/>
          </p:cNvCxnSpPr>
          <p:nvPr userDrawn="1"/>
        </p:nvCxnSpPr>
        <p:spPr>
          <a:xfrm>
            <a:off x="8061325" y="5441950"/>
            <a:ext cx="35798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fik 36"/>
          <p:cNvSpPr>
            <a:spLocks/>
          </p:cNvSpPr>
          <p:nvPr userDrawn="1"/>
        </p:nvSpPr>
        <p:spPr bwMode="auto">
          <a:xfrm>
            <a:off x="4303713" y="1962150"/>
            <a:ext cx="3560762" cy="0"/>
          </a:xfrm>
          <a:custGeom>
            <a:avLst/>
            <a:gdLst>
              <a:gd name="T0" fmla="*/ 3561640 w 28206963"/>
              <a:gd name="T1" fmla="*/ 0 h 42885"/>
              <a:gd name="T2" fmla="*/ 0 w 28206963"/>
              <a:gd name="T3" fmla="*/ 1 h 428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206963" h="42885">
                <a:moveTo>
                  <a:pt x="28206963" y="0"/>
                </a:moveTo>
                <a:lnTo>
                  <a:pt x="0" y="42885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1" name="Grafik 36"/>
          <p:cNvSpPr>
            <a:spLocks/>
          </p:cNvSpPr>
          <p:nvPr userDrawn="1"/>
        </p:nvSpPr>
        <p:spPr bwMode="auto">
          <a:xfrm>
            <a:off x="8067675" y="1962150"/>
            <a:ext cx="3565525" cy="4763"/>
          </a:xfrm>
          <a:custGeom>
            <a:avLst/>
            <a:gdLst>
              <a:gd name="T0" fmla="*/ 3565450 w 28237137"/>
              <a:gd name="T1" fmla="*/ 0 h 42885"/>
              <a:gd name="T2" fmla="*/ 0 w 28237137"/>
              <a:gd name="T3" fmla="*/ 5415 h 428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237137" h="42885">
                <a:moveTo>
                  <a:pt x="28237137" y="0"/>
                </a:moveTo>
                <a:lnTo>
                  <a:pt x="0" y="42885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90B40F75-004B-484B-A09A-14749B2C25F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8639" y="2029234"/>
            <a:ext cx="3577510" cy="3353055"/>
          </a:xfrm>
          <a:custGeom>
            <a:avLst/>
            <a:gdLst>
              <a:gd name="connsiteX0" fmla="*/ 0 w 3574800"/>
              <a:gd name="connsiteY0" fmla="*/ 0 h 1548000"/>
              <a:gd name="connsiteX1" fmla="*/ 0 w 3574800"/>
              <a:gd name="connsiteY1" fmla="*/ 0 h 1548000"/>
              <a:gd name="connsiteX2" fmla="*/ 3574800 w 3574800"/>
              <a:gd name="connsiteY2" fmla="*/ 0 h 1548000"/>
              <a:gd name="connsiteX3" fmla="*/ 3574800 w 3574800"/>
              <a:gd name="connsiteY3" fmla="*/ 0 h 1548000"/>
              <a:gd name="connsiteX4" fmla="*/ 3574800 w 3574800"/>
              <a:gd name="connsiteY4" fmla="*/ 1548000 h 1548000"/>
              <a:gd name="connsiteX5" fmla="*/ 3574800 w 3574800"/>
              <a:gd name="connsiteY5" fmla="*/ 1548000 h 1548000"/>
              <a:gd name="connsiteX6" fmla="*/ 0 w 3574800"/>
              <a:gd name="connsiteY6" fmla="*/ 1548000 h 1548000"/>
              <a:gd name="connsiteX7" fmla="*/ 0 w 3574800"/>
              <a:gd name="connsiteY7" fmla="*/ 1548000 h 1548000"/>
              <a:gd name="connsiteX8" fmla="*/ 0 w 3574800"/>
              <a:gd name="connsiteY8" fmla="*/ 0 h 1548000"/>
              <a:gd name="connsiteX0" fmla="*/ 317 w 3575117"/>
              <a:gd name="connsiteY0" fmla="*/ 0 h 1548000"/>
              <a:gd name="connsiteX1" fmla="*/ 317 w 3575117"/>
              <a:gd name="connsiteY1" fmla="*/ 0 h 1548000"/>
              <a:gd name="connsiteX2" fmla="*/ 3575117 w 3575117"/>
              <a:gd name="connsiteY2" fmla="*/ 0 h 1548000"/>
              <a:gd name="connsiteX3" fmla="*/ 3575117 w 3575117"/>
              <a:gd name="connsiteY3" fmla="*/ 0 h 1548000"/>
              <a:gd name="connsiteX4" fmla="*/ 3575117 w 3575117"/>
              <a:gd name="connsiteY4" fmla="*/ 1548000 h 1548000"/>
              <a:gd name="connsiteX5" fmla="*/ 3575117 w 3575117"/>
              <a:gd name="connsiteY5" fmla="*/ 1548000 h 1548000"/>
              <a:gd name="connsiteX6" fmla="*/ 317 w 3575117"/>
              <a:gd name="connsiteY6" fmla="*/ 1548000 h 1548000"/>
              <a:gd name="connsiteX7" fmla="*/ 317 w 3575117"/>
              <a:gd name="connsiteY7" fmla="*/ 1548000 h 1548000"/>
              <a:gd name="connsiteX8" fmla="*/ 0 w 3575117"/>
              <a:gd name="connsiteY8" fmla="*/ 136525 h 1548000"/>
              <a:gd name="connsiteX9" fmla="*/ 317 w 3575117"/>
              <a:gd name="connsiteY9" fmla="*/ 0 h 1548000"/>
              <a:gd name="connsiteX0" fmla="*/ 317 w 3575117"/>
              <a:gd name="connsiteY0" fmla="*/ 635 h 1548635"/>
              <a:gd name="connsiteX1" fmla="*/ 317 w 3575117"/>
              <a:gd name="connsiteY1" fmla="*/ 635 h 1548635"/>
              <a:gd name="connsiteX2" fmla="*/ 339091 w 3575117"/>
              <a:gd name="connsiteY2" fmla="*/ 0 h 1548635"/>
              <a:gd name="connsiteX3" fmla="*/ 3575117 w 3575117"/>
              <a:gd name="connsiteY3" fmla="*/ 635 h 1548635"/>
              <a:gd name="connsiteX4" fmla="*/ 3575117 w 3575117"/>
              <a:gd name="connsiteY4" fmla="*/ 635 h 1548635"/>
              <a:gd name="connsiteX5" fmla="*/ 3575117 w 3575117"/>
              <a:gd name="connsiteY5" fmla="*/ 1548635 h 1548635"/>
              <a:gd name="connsiteX6" fmla="*/ 3575117 w 3575117"/>
              <a:gd name="connsiteY6" fmla="*/ 1548635 h 1548635"/>
              <a:gd name="connsiteX7" fmla="*/ 317 w 3575117"/>
              <a:gd name="connsiteY7" fmla="*/ 1548635 h 1548635"/>
              <a:gd name="connsiteX8" fmla="*/ 317 w 3575117"/>
              <a:gd name="connsiteY8" fmla="*/ 1548635 h 1548635"/>
              <a:gd name="connsiteX9" fmla="*/ 0 w 3575117"/>
              <a:gd name="connsiteY9" fmla="*/ 137160 h 1548635"/>
              <a:gd name="connsiteX10" fmla="*/ 317 w 3575117"/>
              <a:gd name="connsiteY10" fmla="*/ 635 h 1548635"/>
              <a:gd name="connsiteX0" fmla="*/ 175577 w 3575117"/>
              <a:gd name="connsiteY0" fmla="*/ 27305 h 1548635"/>
              <a:gd name="connsiteX1" fmla="*/ 317 w 3575117"/>
              <a:gd name="connsiteY1" fmla="*/ 635 h 1548635"/>
              <a:gd name="connsiteX2" fmla="*/ 339091 w 3575117"/>
              <a:gd name="connsiteY2" fmla="*/ 0 h 1548635"/>
              <a:gd name="connsiteX3" fmla="*/ 3575117 w 3575117"/>
              <a:gd name="connsiteY3" fmla="*/ 635 h 1548635"/>
              <a:gd name="connsiteX4" fmla="*/ 3575117 w 3575117"/>
              <a:gd name="connsiteY4" fmla="*/ 635 h 1548635"/>
              <a:gd name="connsiteX5" fmla="*/ 3575117 w 3575117"/>
              <a:gd name="connsiteY5" fmla="*/ 1548635 h 1548635"/>
              <a:gd name="connsiteX6" fmla="*/ 3575117 w 3575117"/>
              <a:gd name="connsiteY6" fmla="*/ 1548635 h 1548635"/>
              <a:gd name="connsiteX7" fmla="*/ 317 w 3575117"/>
              <a:gd name="connsiteY7" fmla="*/ 1548635 h 1548635"/>
              <a:gd name="connsiteX8" fmla="*/ 317 w 3575117"/>
              <a:gd name="connsiteY8" fmla="*/ 1548635 h 1548635"/>
              <a:gd name="connsiteX9" fmla="*/ 0 w 3575117"/>
              <a:gd name="connsiteY9" fmla="*/ 137160 h 1548635"/>
              <a:gd name="connsiteX10" fmla="*/ 175577 w 3575117"/>
              <a:gd name="connsiteY10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80197"/>
              <a:gd name="connsiteY0" fmla="*/ 31115 h 3341875"/>
              <a:gd name="connsiteX1" fmla="*/ 339091 w 3580197"/>
              <a:gd name="connsiteY1" fmla="*/ 0 h 3341875"/>
              <a:gd name="connsiteX2" fmla="*/ 3575117 w 3580197"/>
              <a:gd name="connsiteY2" fmla="*/ 635 h 3341875"/>
              <a:gd name="connsiteX3" fmla="*/ 3575117 w 3580197"/>
              <a:gd name="connsiteY3" fmla="*/ 635 h 3341875"/>
              <a:gd name="connsiteX4" fmla="*/ 3575117 w 3580197"/>
              <a:gd name="connsiteY4" fmla="*/ 1548635 h 3341875"/>
              <a:gd name="connsiteX5" fmla="*/ 3580197 w 3580197"/>
              <a:gd name="connsiteY5" fmla="*/ 3341875 h 3341875"/>
              <a:gd name="connsiteX6" fmla="*/ 317 w 3580197"/>
              <a:gd name="connsiteY6" fmla="*/ 1548635 h 3341875"/>
              <a:gd name="connsiteX7" fmla="*/ 317 w 3580197"/>
              <a:gd name="connsiteY7" fmla="*/ 1548635 h 3341875"/>
              <a:gd name="connsiteX8" fmla="*/ 0 w 3580197"/>
              <a:gd name="connsiteY8" fmla="*/ 137160 h 3341875"/>
              <a:gd name="connsiteX9" fmla="*/ 179387 w 3580197"/>
              <a:gd name="connsiteY9" fmla="*/ 31115 h 3341875"/>
              <a:gd name="connsiteX0" fmla="*/ 179387 w 3580197"/>
              <a:gd name="connsiteY0" fmla="*/ 31115 h 3341875"/>
              <a:gd name="connsiteX1" fmla="*/ 339091 w 3580197"/>
              <a:gd name="connsiteY1" fmla="*/ 0 h 3341875"/>
              <a:gd name="connsiteX2" fmla="*/ 3575117 w 3580197"/>
              <a:gd name="connsiteY2" fmla="*/ 635 h 3341875"/>
              <a:gd name="connsiteX3" fmla="*/ 3575117 w 3580197"/>
              <a:gd name="connsiteY3" fmla="*/ 635 h 3341875"/>
              <a:gd name="connsiteX4" fmla="*/ 3580197 w 3580197"/>
              <a:gd name="connsiteY4" fmla="*/ 3341875 h 3341875"/>
              <a:gd name="connsiteX5" fmla="*/ 317 w 3580197"/>
              <a:gd name="connsiteY5" fmla="*/ 1548635 h 3341875"/>
              <a:gd name="connsiteX6" fmla="*/ 317 w 3580197"/>
              <a:gd name="connsiteY6" fmla="*/ 1548635 h 3341875"/>
              <a:gd name="connsiteX7" fmla="*/ 0 w 3580197"/>
              <a:gd name="connsiteY7" fmla="*/ 137160 h 3341875"/>
              <a:gd name="connsiteX8" fmla="*/ 179387 w 3580197"/>
              <a:gd name="connsiteY8" fmla="*/ 31115 h 3341875"/>
              <a:gd name="connsiteX0" fmla="*/ 179387 w 3580197"/>
              <a:gd name="connsiteY0" fmla="*/ 31115 h 3352035"/>
              <a:gd name="connsiteX1" fmla="*/ 339091 w 3580197"/>
              <a:gd name="connsiteY1" fmla="*/ 0 h 3352035"/>
              <a:gd name="connsiteX2" fmla="*/ 3575117 w 3580197"/>
              <a:gd name="connsiteY2" fmla="*/ 635 h 3352035"/>
              <a:gd name="connsiteX3" fmla="*/ 3575117 w 3580197"/>
              <a:gd name="connsiteY3" fmla="*/ 635 h 3352035"/>
              <a:gd name="connsiteX4" fmla="*/ 3580197 w 3580197"/>
              <a:gd name="connsiteY4" fmla="*/ 3341875 h 3352035"/>
              <a:gd name="connsiteX5" fmla="*/ 317 w 3580197"/>
              <a:gd name="connsiteY5" fmla="*/ 1548635 h 3352035"/>
              <a:gd name="connsiteX6" fmla="*/ 5397 w 3580197"/>
              <a:gd name="connsiteY6" fmla="*/ 3352035 h 3352035"/>
              <a:gd name="connsiteX7" fmla="*/ 0 w 3580197"/>
              <a:gd name="connsiteY7" fmla="*/ 137160 h 3352035"/>
              <a:gd name="connsiteX8" fmla="*/ 179387 w 3580197"/>
              <a:gd name="connsiteY8" fmla="*/ 31115 h 3352035"/>
              <a:gd name="connsiteX0" fmla="*/ 179387 w 3580197"/>
              <a:gd name="connsiteY0" fmla="*/ 31115 h 3352035"/>
              <a:gd name="connsiteX1" fmla="*/ 339091 w 3580197"/>
              <a:gd name="connsiteY1" fmla="*/ 0 h 3352035"/>
              <a:gd name="connsiteX2" fmla="*/ 3575117 w 3580197"/>
              <a:gd name="connsiteY2" fmla="*/ 635 h 3352035"/>
              <a:gd name="connsiteX3" fmla="*/ 3575117 w 3580197"/>
              <a:gd name="connsiteY3" fmla="*/ 635 h 3352035"/>
              <a:gd name="connsiteX4" fmla="*/ 3580197 w 3580197"/>
              <a:gd name="connsiteY4" fmla="*/ 3341875 h 3352035"/>
              <a:gd name="connsiteX5" fmla="*/ 5397 w 3580197"/>
              <a:gd name="connsiteY5" fmla="*/ 3352035 h 3352035"/>
              <a:gd name="connsiteX6" fmla="*/ 0 w 3580197"/>
              <a:gd name="connsiteY6" fmla="*/ 137160 h 3352035"/>
              <a:gd name="connsiteX7" fmla="*/ 179387 w 3580197"/>
              <a:gd name="connsiteY7" fmla="*/ 31115 h 3352035"/>
              <a:gd name="connsiteX0" fmla="*/ 179387 w 3575605"/>
              <a:gd name="connsiteY0" fmla="*/ 31115 h 3352035"/>
              <a:gd name="connsiteX1" fmla="*/ 339091 w 3575605"/>
              <a:gd name="connsiteY1" fmla="*/ 0 h 3352035"/>
              <a:gd name="connsiteX2" fmla="*/ 3575117 w 3575605"/>
              <a:gd name="connsiteY2" fmla="*/ 635 h 3352035"/>
              <a:gd name="connsiteX3" fmla="*/ 3575117 w 3575605"/>
              <a:gd name="connsiteY3" fmla="*/ 635 h 3352035"/>
              <a:gd name="connsiteX4" fmla="*/ 3575117 w 3575605"/>
              <a:gd name="connsiteY4" fmla="*/ 3341875 h 3352035"/>
              <a:gd name="connsiteX5" fmla="*/ 5397 w 3575605"/>
              <a:gd name="connsiteY5" fmla="*/ 3352035 h 3352035"/>
              <a:gd name="connsiteX6" fmla="*/ 0 w 3575605"/>
              <a:gd name="connsiteY6" fmla="*/ 137160 h 3352035"/>
              <a:gd name="connsiteX7" fmla="*/ 179387 w 3575605"/>
              <a:gd name="connsiteY7" fmla="*/ 31115 h 3352035"/>
              <a:gd name="connsiteX0" fmla="*/ 179387 w 3575605"/>
              <a:gd name="connsiteY0" fmla="*/ 31115 h 3346955"/>
              <a:gd name="connsiteX1" fmla="*/ 339091 w 3575605"/>
              <a:gd name="connsiteY1" fmla="*/ 0 h 3346955"/>
              <a:gd name="connsiteX2" fmla="*/ 3575117 w 3575605"/>
              <a:gd name="connsiteY2" fmla="*/ 635 h 3346955"/>
              <a:gd name="connsiteX3" fmla="*/ 3575117 w 3575605"/>
              <a:gd name="connsiteY3" fmla="*/ 635 h 3346955"/>
              <a:gd name="connsiteX4" fmla="*/ 3575117 w 3575605"/>
              <a:gd name="connsiteY4" fmla="*/ 3341875 h 3346955"/>
              <a:gd name="connsiteX5" fmla="*/ 317 w 3575605"/>
              <a:gd name="connsiteY5" fmla="*/ 3346955 h 3346955"/>
              <a:gd name="connsiteX6" fmla="*/ 0 w 3575605"/>
              <a:gd name="connsiteY6" fmla="*/ 137160 h 3346955"/>
              <a:gd name="connsiteX7" fmla="*/ 179387 w 3575605"/>
              <a:gd name="connsiteY7" fmla="*/ 31115 h 3346955"/>
              <a:gd name="connsiteX0" fmla="*/ 179387 w 3575605"/>
              <a:gd name="connsiteY0" fmla="*/ 37211 h 3353051"/>
              <a:gd name="connsiteX1" fmla="*/ 930403 w 3575605"/>
              <a:gd name="connsiteY1" fmla="*/ 0 h 3353051"/>
              <a:gd name="connsiteX2" fmla="*/ 3575117 w 3575605"/>
              <a:gd name="connsiteY2" fmla="*/ 6731 h 3353051"/>
              <a:gd name="connsiteX3" fmla="*/ 3575117 w 3575605"/>
              <a:gd name="connsiteY3" fmla="*/ 6731 h 3353051"/>
              <a:gd name="connsiteX4" fmla="*/ 3575117 w 3575605"/>
              <a:gd name="connsiteY4" fmla="*/ 3347971 h 3353051"/>
              <a:gd name="connsiteX5" fmla="*/ 317 w 3575605"/>
              <a:gd name="connsiteY5" fmla="*/ 3353051 h 3353051"/>
              <a:gd name="connsiteX6" fmla="*/ 0 w 3575605"/>
              <a:gd name="connsiteY6" fmla="*/ 143256 h 3353051"/>
              <a:gd name="connsiteX7" fmla="*/ 179387 w 3575605"/>
              <a:gd name="connsiteY7" fmla="*/ 37211 h 3353051"/>
              <a:gd name="connsiteX0" fmla="*/ 179387 w 3575605"/>
              <a:gd name="connsiteY0" fmla="*/ 37211 h 3353051"/>
              <a:gd name="connsiteX1" fmla="*/ 930403 w 3575605"/>
              <a:gd name="connsiteY1" fmla="*/ 0 h 3353051"/>
              <a:gd name="connsiteX2" fmla="*/ 3575117 w 3575605"/>
              <a:gd name="connsiteY2" fmla="*/ 6731 h 3353051"/>
              <a:gd name="connsiteX3" fmla="*/ 3575117 w 3575605"/>
              <a:gd name="connsiteY3" fmla="*/ 6731 h 3353051"/>
              <a:gd name="connsiteX4" fmla="*/ 3575117 w 3575605"/>
              <a:gd name="connsiteY4" fmla="*/ 3347971 h 3353051"/>
              <a:gd name="connsiteX5" fmla="*/ 317 w 3575605"/>
              <a:gd name="connsiteY5" fmla="*/ 3353051 h 3353051"/>
              <a:gd name="connsiteX6" fmla="*/ 0 w 3575605"/>
              <a:gd name="connsiteY6" fmla="*/ 368808 h 3353051"/>
              <a:gd name="connsiteX7" fmla="*/ 179387 w 3575605"/>
              <a:gd name="connsiteY7" fmla="*/ 37211 h 3353051"/>
              <a:gd name="connsiteX0" fmla="*/ 181292 w 3577510"/>
              <a:gd name="connsiteY0" fmla="*/ 37211 h 3353051"/>
              <a:gd name="connsiteX1" fmla="*/ 932308 w 3577510"/>
              <a:gd name="connsiteY1" fmla="*/ 0 h 3353051"/>
              <a:gd name="connsiteX2" fmla="*/ 3577022 w 3577510"/>
              <a:gd name="connsiteY2" fmla="*/ 6731 h 3353051"/>
              <a:gd name="connsiteX3" fmla="*/ 3577022 w 3577510"/>
              <a:gd name="connsiteY3" fmla="*/ 6731 h 3353051"/>
              <a:gd name="connsiteX4" fmla="*/ 3577022 w 3577510"/>
              <a:gd name="connsiteY4" fmla="*/ 3347971 h 3353051"/>
              <a:gd name="connsiteX5" fmla="*/ 2222 w 3577510"/>
              <a:gd name="connsiteY5" fmla="*/ 3353051 h 3353051"/>
              <a:gd name="connsiteX6" fmla="*/ 0 w 3577510"/>
              <a:gd name="connsiteY6" fmla="*/ 380238 h 3353051"/>
              <a:gd name="connsiteX7" fmla="*/ 181292 w 3577510"/>
              <a:gd name="connsiteY7" fmla="*/ 37211 h 3353051"/>
              <a:gd name="connsiteX0" fmla="*/ 512762 w 3577510"/>
              <a:gd name="connsiteY0" fmla="*/ 71501 h 3353051"/>
              <a:gd name="connsiteX1" fmla="*/ 932308 w 3577510"/>
              <a:gd name="connsiteY1" fmla="*/ 0 h 3353051"/>
              <a:gd name="connsiteX2" fmla="*/ 3577022 w 3577510"/>
              <a:gd name="connsiteY2" fmla="*/ 6731 h 3353051"/>
              <a:gd name="connsiteX3" fmla="*/ 3577022 w 3577510"/>
              <a:gd name="connsiteY3" fmla="*/ 6731 h 3353051"/>
              <a:gd name="connsiteX4" fmla="*/ 3577022 w 3577510"/>
              <a:gd name="connsiteY4" fmla="*/ 3347971 h 3353051"/>
              <a:gd name="connsiteX5" fmla="*/ 2222 w 3577510"/>
              <a:gd name="connsiteY5" fmla="*/ 3353051 h 3353051"/>
              <a:gd name="connsiteX6" fmla="*/ 0 w 3577510"/>
              <a:gd name="connsiteY6" fmla="*/ 380238 h 3353051"/>
              <a:gd name="connsiteX7" fmla="*/ 512762 w 3577510"/>
              <a:gd name="connsiteY7" fmla="*/ 71501 h 3353051"/>
              <a:gd name="connsiteX0" fmla="*/ 512762 w 3577510"/>
              <a:gd name="connsiteY0" fmla="*/ 71501 h 3353051"/>
              <a:gd name="connsiteX1" fmla="*/ 932308 w 3577510"/>
              <a:gd name="connsiteY1" fmla="*/ 0 h 3353051"/>
              <a:gd name="connsiteX2" fmla="*/ 3577022 w 3577510"/>
              <a:gd name="connsiteY2" fmla="*/ 6731 h 3353051"/>
              <a:gd name="connsiteX3" fmla="*/ 3577022 w 3577510"/>
              <a:gd name="connsiteY3" fmla="*/ 6731 h 3353051"/>
              <a:gd name="connsiteX4" fmla="*/ 3577022 w 3577510"/>
              <a:gd name="connsiteY4" fmla="*/ 3347971 h 3353051"/>
              <a:gd name="connsiteX5" fmla="*/ 2222 w 3577510"/>
              <a:gd name="connsiteY5" fmla="*/ 3353051 h 3353051"/>
              <a:gd name="connsiteX6" fmla="*/ 0 w 3577510"/>
              <a:gd name="connsiteY6" fmla="*/ 380238 h 3353051"/>
              <a:gd name="connsiteX7" fmla="*/ 512762 w 3577510"/>
              <a:gd name="connsiteY7" fmla="*/ 71501 h 3353051"/>
              <a:gd name="connsiteX0" fmla="*/ 512762 w 3577510"/>
              <a:gd name="connsiteY0" fmla="*/ 71507 h 3353057"/>
              <a:gd name="connsiteX1" fmla="*/ 932308 w 3577510"/>
              <a:gd name="connsiteY1" fmla="*/ 6 h 3353057"/>
              <a:gd name="connsiteX2" fmla="*/ 3577022 w 3577510"/>
              <a:gd name="connsiteY2" fmla="*/ 6737 h 3353057"/>
              <a:gd name="connsiteX3" fmla="*/ 3577022 w 3577510"/>
              <a:gd name="connsiteY3" fmla="*/ 6737 h 3353057"/>
              <a:gd name="connsiteX4" fmla="*/ 3577022 w 3577510"/>
              <a:gd name="connsiteY4" fmla="*/ 3347977 h 3353057"/>
              <a:gd name="connsiteX5" fmla="*/ 2222 w 3577510"/>
              <a:gd name="connsiteY5" fmla="*/ 3353057 h 3353057"/>
              <a:gd name="connsiteX6" fmla="*/ 0 w 3577510"/>
              <a:gd name="connsiteY6" fmla="*/ 380244 h 3353057"/>
              <a:gd name="connsiteX7" fmla="*/ 512762 w 3577510"/>
              <a:gd name="connsiteY7" fmla="*/ 71507 h 3353057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380242 h 3353055"/>
              <a:gd name="connsiteX7" fmla="*/ 528002 w 3577510"/>
              <a:gd name="connsiteY7" fmla="*/ 90555 h 3353055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425962 h 3353055"/>
              <a:gd name="connsiteX7" fmla="*/ 528002 w 3577510"/>
              <a:gd name="connsiteY7" fmla="*/ 90555 h 3353055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418342 h 3353055"/>
              <a:gd name="connsiteX7" fmla="*/ 528002 w 3577510"/>
              <a:gd name="connsiteY7" fmla="*/ 90555 h 3353055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406912 h 3353055"/>
              <a:gd name="connsiteX7" fmla="*/ 528002 w 3577510"/>
              <a:gd name="connsiteY7" fmla="*/ 90555 h 33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7510" h="3353055">
                <a:moveTo>
                  <a:pt x="528002" y="90555"/>
                </a:moveTo>
                <a:cubicBezTo>
                  <a:pt x="616797" y="37638"/>
                  <a:pt x="694923" y="-419"/>
                  <a:pt x="932308" y="4"/>
                </a:cubicBezTo>
                <a:lnTo>
                  <a:pt x="3577022" y="6735"/>
                </a:lnTo>
                <a:lnTo>
                  <a:pt x="3577022" y="6735"/>
                </a:lnTo>
                <a:cubicBezTo>
                  <a:pt x="3578715" y="1120482"/>
                  <a:pt x="3575329" y="2234228"/>
                  <a:pt x="3577022" y="3347975"/>
                </a:cubicBezTo>
                <a:lnTo>
                  <a:pt x="2222" y="3353055"/>
                </a:lnTo>
                <a:cubicBezTo>
                  <a:pt x="2116" y="2882563"/>
                  <a:pt x="106" y="877404"/>
                  <a:pt x="0" y="406912"/>
                </a:cubicBezTo>
                <a:cubicBezTo>
                  <a:pt x="42016" y="382359"/>
                  <a:pt x="468841" y="128443"/>
                  <a:pt x="528002" y="90555"/>
                </a:cubicBezTo>
                <a:close/>
              </a:path>
            </a:pathLst>
          </a:custGeom>
        </p:spPr>
        <p:txBody>
          <a:bodyPr lIns="468000"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 dirty="0"/>
          </a:p>
        </p:txBody>
      </p:sp>
      <p:sp>
        <p:nvSpPr>
          <p:cNvPr id="35" name="Bildplatzhalter 4">
            <a:extLst>
              <a:ext uri="{FF2B5EF4-FFF2-40B4-BE49-F238E27FC236}">
                <a16:creationId xmlns:a16="http://schemas.microsoft.com/office/drawing/2014/main" id="{C1089E71-2E70-4F9B-ABC9-C77ABF32CA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2763" y="2034856"/>
            <a:ext cx="3575117" cy="154863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 dirty="0"/>
          </a:p>
        </p:txBody>
      </p:sp>
      <p:sp>
        <p:nvSpPr>
          <p:cNvPr id="36" name="Bildplatzhalter 4">
            <a:extLst>
              <a:ext uri="{FF2B5EF4-FFF2-40B4-BE49-F238E27FC236}">
                <a16:creationId xmlns:a16="http://schemas.microsoft.com/office/drawing/2014/main" id="{111E7FAD-0929-4D6D-9B50-38F9FE8805F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66021" y="2034856"/>
            <a:ext cx="3575117" cy="154863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C75048-4BB9-407C-ADFF-58434305B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116" y="5439698"/>
            <a:ext cx="3574800" cy="400050"/>
          </a:xfrm>
        </p:spPr>
        <p:txBody>
          <a:bodyPr anchor="b"/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E8F4AB56-752E-4E02-AA3F-7063E1D9B2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7480" y="5439698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C0735C6F-C3E6-445B-90C8-228092C424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64845" y="5439698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F3EE218D-1DD9-4963-9901-F5B2445CC7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0726" y="1557338"/>
            <a:ext cx="310419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1E1D6A2-FAFF-4A5B-BC69-E4CB6C6545E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07480" y="1557338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F1121EAB-963B-4169-969B-93A6090E422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64845" y="1557338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7" name="Bildplatzhalter 4">
            <a:extLst>
              <a:ext uri="{FF2B5EF4-FFF2-40B4-BE49-F238E27FC236}">
                <a16:creationId xmlns:a16="http://schemas.microsoft.com/office/drawing/2014/main" id="{8392CA6E-687E-48C9-BC08-65296CB9B4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12763" y="3736063"/>
            <a:ext cx="1708217" cy="164388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38" name="Bildplatzhalter 4">
            <a:extLst>
              <a:ext uri="{FF2B5EF4-FFF2-40B4-BE49-F238E27FC236}">
                <a16:creationId xmlns:a16="http://schemas.microsoft.com/office/drawing/2014/main" id="{B25743D6-0C1A-44B7-84E0-CBBD4F4268F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78483" y="3736063"/>
            <a:ext cx="1708217" cy="164388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39" name="Bildplatzhalter 4">
            <a:extLst>
              <a:ext uri="{FF2B5EF4-FFF2-40B4-BE49-F238E27FC236}">
                <a16:creationId xmlns:a16="http://schemas.microsoft.com/office/drawing/2014/main" id="{9520356E-A177-4A28-BA90-017652AF1D9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66021" y="3736063"/>
            <a:ext cx="3575117" cy="164388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6E8F7444-172B-4EA3-B6CD-444FD06D0E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9D71-A05A-43DA-B6A3-FB77793D45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392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28">
            <a:extLst>
              <a:ext uri="{FF2B5EF4-FFF2-40B4-BE49-F238E27FC236}">
                <a16:creationId xmlns:a16="http://schemas.microsoft.com/office/drawing/2014/main" id="{8F5B35ED-D99D-4BDF-863A-F17B7321D535}"/>
              </a:ext>
            </a:extLst>
          </p:cNvPr>
          <p:cNvCxnSpPr>
            <a:cxnSpLocks/>
          </p:cNvCxnSpPr>
          <p:nvPr userDrawn="1"/>
        </p:nvCxnSpPr>
        <p:spPr>
          <a:xfrm>
            <a:off x="547688" y="3579813"/>
            <a:ext cx="35798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25">
            <a:extLst>
              <a:ext uri="{FF2B5EF4-FFF2-40B4-BE49-F238E27FC236}">
                <a16:creationId xmlns:a16="http://schemas.microsoft.com/office/drawing/2014/main" id="{7BD0DAF5-A647-442A-8E58-32B0DBC67447}"/>
              </a:ext>
            </a:extLst>
          </p:cNvPr>
          <p:cNvCxnSpPr>
            <a:cxnSpLocks/>
          </p:cNvCxnSpPr>
          <p:nvPr userDrawn="1"/>
        </p:nvCxnSpPr>
        <p:spPr>
          <a:xfrm>
            <a:off x="4300538" y="3579813"/>
            <a:ext cx="35798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34">
            <a:extLst>
              <a:ext uri="{FF2B5EF4-FFF2-40B4-BE49-F238E27FC236}">
                <a16:creationId xmlns:a16="http://schemas.microsoft.com/office/drawing/2014/main" id="{A175D003-8624-45E2-82EA-FE00B568C44B}"/>
              </a:ext>
            </a:extLst>
          </p:cNvPr>
          <p:cNvCxnSpPr>
            <a:cxnSpLocks/>
          </p:cNvCxnSpPr>
          <p:nvPr userDrawn="1"/>
        </p:nvCxnSpPr>
        <p:spPr>
          <a:xfrm>
            <a:off x="8064500" y="3579813"/>
            <a:ext cx="35798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37">
            <a:extLst>
              <a:ext uri="{FF2B5EF4-FFF2-40B4-BE49-F238E27FC236}">
                <a16:creationId xmlns:a16="http://schemas.microsoft.com/office/drawing/2014/main" id="{A7BAC293-33BE-4192-B2A8-4177612AA3ED}"/>
              </a:ext>
            </a:extLst>
          </p:cNvPr>
          <p:cNvCxnSpPr>
            <a:cxnSpLocks/>
          </p:cNvCxnSpPr>
          <p:nvPr userDrawn="1"/>
        </p:nvCxnSpPr>
        <p:spPr>
          <a:xfrm>
            <a:off x="547688" y="5832475"/>
            <a:ext cx="35798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40">
            <a:extLst>
              <a:ext uri="{FF2B5EF4-FFF2-40B4-BE49-F238E27FC236}">
                <a16:creationId xmlns:a16="http://schemas.microsoft.com/office/drawing/2014/main" id="{4FFB4B8A-6293-49ED-AFF8-99DA4C5C4B79}"/>
              </a:ext>
            </a:extLst>
          </p:cNvPr>
          <p:cNvCxnSpPr>
            <a:cxnSpLocks/>
          </p:cNvCxnSpPr>
          <p:nvPr userDrawn="1"/>
        </p:nvCxnSpPr>
        <p:spPr>
          <a:xfrm>
            <a:off x="4300538" y="5832475"/>
            <a:ext cx="35798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43">
            <a:extLst>
              <a:ext uri="{FF2B5EF4-FFF2-40B4-BE49-F238E27FC236}">
                <a16:creationId xmlns:a16="http://schemas.microsoft.com/office/drawing/2014/main" id="{FF056BA5-F9CA-4604-BAA3-ED720404E23B}"/>
              </a:ext>
            </a:extLst>
          </p:cNvPr>
          <p:cNvCxnSpPr>
            <a:cxnSpLocks/>
          </p:cNvCxnSpPr>
          <p:nvPr userDrawn="1"/>
        </p:nvCxnSpPr>
        <p:spPr>
          <a:xfrm>
            <a:off x="8064500" y="5832475"/>
            <a:ext cx="35798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E747C4D-C6EF-41FA-85EF-118D0DA8D8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544" y="1556384"/>
            <a:ext cx="3575117" cy="154863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85CF35B3-A30A-4C49-91CF-430835EFF1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863" y="3180182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908AC106-42BE-4AC4-901B-7548E99A6DB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03802" y="1556384"/>
            <a:ext cx="3575117" cy="154863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EC0390CD-77EF-4A9A-8531-042AFB8B51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04121" y="3180182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781041CA-00D1-4F3E-8023-D0D06D4FC9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67675" y="1556384"/>
            <a:ext cx="3575117" cy="154863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66166075-782B-40F7-942A-72F361FF22F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67994" y="3180182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7" name="Bildplatzhalter 4">
            <a:extLst>
              <a:ext uri="{FF2B5EF4-FFF2-40B4-BE49-F238E27FC236}">
                <a16:creationId xmlns:a16="http://schemas.microsoft.com/office/drawing/2014/main" id="{B5D5B2BC-D45A-46A7-99D8-2570C929FF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50544" y="3807890"/>
            <a:ext cx="3575117" cy="154863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61D472F4-991C-4724-981E-93FE71D5DF3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0863" y="5431688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40" name="Bildplatzhalter 4">
            <a:extLst>
              <a:ext uri="{FF2B5EF4-FFF2-40B4-BE49-F238E27FC236}">
                <a16:creationId xmlns:a16="http://schemas.microsoft.com/office/drawing/2014/main" id="{2E413321-3B4F-4989-A064-87BE7226B4E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303802" y="3807890"/>
            <a:ext cx="3575117" cy="154863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75EE1DF3-EB50-4890-83E2-6328709838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04121" y="5431688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43" name="Bildplatzhalter 4">
            <a:extLst>
              <a:ext uri="{FF2B5EF4-FFF2-40B4-BE49-F238E27FC236}">
                <a16:creationId xmlns:a16="http://schemas.microsoft.com/office/drawing/2014/main" id="{86EF4CC7-E900-4344-9F1F-422DCF5E9A5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67675" y="3807890"/>
            <a:ext cx="3575117" cy="154863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12C67A6D-F7ED-453B-B713-F8BDDCBE803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067994" y="5431688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409C70E0-4AB5-4D02-A6B1-4F2817753C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01BC-6306-4DAB-AC2E-C0F84B113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9739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98956664-1D7D-438A-BCF6-E3D0963D1E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35525" y="1557338"/>
            <a:ext cx="6805613" cy="4284662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Ak chcete pridať graf, kliknite na ikonu</a:t>
            </a:r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3" y="1557338"/>
            <a:ext cx="4105275" cy="42846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F538D-F170-4486-B130-132EBB2B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7258763-7219-4E54-AD33-E4ECA761C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212B-2A4B-48E2-BE53-EA64CF1B8B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7222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98956664-1D7D-438A-BCF6-E3D0963D1E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35525" y="1557338"/>
            <a:ext cx="6805613" cy="4284662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Ak chcete pridať graf, kliknite na ikonu</a:t>
            </a:r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3" y="2118166"/>
            <a:ext cx="4105275" cy="844953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75EAEEB-04B1-453B-B76D-2A7EC75DE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3279665"/>
            <a:ext cx="4105275" cy="844953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14D526E-DCB4-4CBA-BF1C-64022C3D93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4441164"/>
            <a:ext cx="4105275" cy="844953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86EF6-A6CD-4FB4-A2F5-013F23F7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326BCD1-DE80-441F-8E30-A54DE0F1F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9FCF-39D3-4284-934D-5983D238E0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2771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CD7C627E-42FF-4738-9F93-6E18E2BB97A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0117" y="1557338"/>
            <a:ext cx="11091766" cy="4284662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Ak chcete pridať graf, kliknite na ikonu</a:t>
            </a:r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E938C4E-4FFF-4D8B-9167-F02FBB3312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23BB-B04F-42C8-926B-1192561ACD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9175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/ sub-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02C2961-033A-4CEB-B3EA-AD4FD5D97D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4" y="2430684"/>
            <a:ext cx="4113212" cy="2495438"/>
          </a:xfrm>
        </p:spPr>
        <p:txBody>
          <a:bodyPr anchor="ctr">
            <a:noAutofit/>
          </a:bodyPr>
          <a:lstStyle>
            <a:lvl1pPr algn="r">
              <a:buNone/>
              <a:defRPr sz="2400" b="1">
                <a:latin typeface="+mj-lt"/>
              </a:defRPr>
            </a:lvl1pPr>
            <a:lvl2pPr>
              <a:buNone/>
              <a:defRPr b="1">
                <a:latin typeface="+mj-lt"/>
              </a:defRPr>
            </a:lvl2pPr>
            <a:lvl3pPr>
              <a:buNone/>
              <a:defRPr b="1">
                <a:latin typeface="+mj-lt"/>
              </a:defRPr>
            </a:lvl3pPr>
            <a:lvl4pPr>
              <a:buNone/>
              <a:defRPr b="1">
                <a:latin typeface="+mj-lt"/>
              </a:defRPr>
            </a:lvl4pPr>
            <a:lvl5pPr>
              <a:buNone/>
              <a:defRPr b="1">
                <a:latin typeface="+mj-lt"/>
              </a:defRPr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9679" y="1562284"/>
            <a:ext cx="5311459" cy="1261124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75EAEEB-04B1-453B-B76D-2A7EC75DE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9679" y="3071580"/>
            <a:ext cx="5311459" cy="1261124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14D526E-DCB4-4CBA-BF1C-64022C3D93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9679" y="4580876"/>
            <a:ext cx="5311459" cy="1261124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86EF6-A6CD-4FB4-A2F5-013F23F7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65E80C-1536-4328-97A4-026A02AF3B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16200000" flipH="1">
            <a:off x="3388679" y="3002602"/>
            <a:ext cx="4284659" cy="1394142"/>
          </a:xfrm>
          <a:prstGeom prst="trapezoid">
            <a:avLst>
              <a:gd name="adj" fmla="val 63153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algn="ctr">
              <a:buNone/>
              <a:defRPr>
                <a:noFill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C15D8C07-072E-4633-BE06-25A5141031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F728-6FEE-43C6-A0F4-44D1AED753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58923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r Verbinder 38">
            <a:extLst>
              <a:ext uri="{FF2B5EF4-FFF2-40B4-BE49-F238E27FC236}">
                <a16:creationId xmlns:a16="http://schemas.microsoft.com/office/drawing/2014/main" id="{CBB0EC83-1735-48AB-9A16-8370B1B81C55}"/>
              </a:ext>
            </a:extLst>
          </p:cNvPr>
          <p:cNvCxnSpPr/>
          <p:nvPr userDrawn="1"/>
        </p:nvCxnSpPr>
        <p:spPr>
          <a:xfrm>
            <a:off x="3270250" y="1557338"/>
            <a:ext cx="0" cy="424656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39">
            <a:extLst>
              <a:ext uri="{FF2B5EF4-FFF2-40B4-BE49-F238E27FC236}">
                <a16:creationId xmlns:a16="http://schemas.microsoft.com/office/drawing/2014/main" id="{E08EA04B-EE96-43C1-83C9-A34C3A201188}"/>
              </a:ext>
            </a:extLst>
          </p:cNvPr>
          <p:cNvCxnSpPr/>
          <p:nvPr userDrawn="1"/>
        </p:nvCxnSpPr>
        <p:spPr>
          <a:xfrm>
            <a:off x="6059488" y="1557338"/>
            <a:ext cx="0" cy="424656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40">
            <a:extLst>
              <a:ext uri="{FF2B5EF4-FFF2-40B4-BE49-F238E27FC236}">
                <a16:creationId xmlns:a16="http://schemas.microsoft.com/office/drawing/2014/main" id="{7D1F6948-594A-4C98-8F1D-DF8B91F206E9}"/>
              </a:ext>
            </a:extLst>
          </p:cNvPr>
          <p:cNvCxnSpPr/>
          <p:nvPr userDrawn="1"/>
        </p:nvCxnSpPr>
        <p:spPr>
          <a:xfrm>
            <a:off x="8850313" y="1557338"/>
            <a:ext cx="0" cy="424656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41">
            <a:extLst>
              <a:ext uri="{FF2B5EF4-FFF2-40B4-BE49-F238E27FC236}">
                <a16:creationId xmlns:a16="http://schemas.microsoft.com/office/drawing/2014/main" id="{A461B893-77AD-4E85-BDD1-FF4F43BC8432}"/>
              </a:ext>
            </a:extLst>
          </p:cNvPr>
          <p:cNvCxnSpPr/>
          <p:nvPr userDrawn="1"/>
        </p:nvCxnSpPr>
        <p:spPr>
          <a:xfrm>
            <a:off x="11641138" y="1557338"/>
            <a:ext cx="0" cy="424656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36E0E152-CD0A-431E-8FB7-BFE3B3CAF9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80" y="1557020"/>
            <a:ext cx="2719593" cy="713936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5055F09-8A90-4019-948C-B16E463122D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40568" y="1557020"/>
            <a:ext cx="2719593" cy="713936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5E94C7E7-1D09-4E79-B0DD-B2E3A8012A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31056" y="1557020"/>
            <a:ext cx="2719593" cy="713936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ACD91629-7098-46C5-8309-3BBF1BF6BE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21545" y="1557020"/>
            <a:ext cx="2719593" cy="713936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61EF9E9-3994-4B17-B60D-2B8D7F25AA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0863" y="2397761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7F91FB33-9097-4FF0-B6E1-C1D2C2AD11B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40568" y="2397761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6035A2B3-D341-4F4F-A5EE-49DA0D74B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31262" y="2397761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FF6AD2EF-6270-4869-A758-F71848E0FAD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21751" y="2397761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8CFC348D-5632-426D-AA2D-DABAFFA445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0863" y="3597910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7AAE1D03-8D3F-4629-8BE4-06E3BCE55F0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40568" y="3597910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E19F0519-A320-4F86-8E6E-9BA47D354E9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31262" y="3597910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A5B2595E-D28C-4996-AF00-C60D115B21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21751" y="3597910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50863" y="4798060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A1D4038E-951F-4495-A468-F7D5AE8DDDD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340568" y="4798060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53C0DB09-ACA0-40DB-AE64-E4EAB9A918A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131262" y="4798060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F8129593-1640-47B1-BA13-D0F7DF570F1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21751" y="4798060"/>
            <a:ext cx="2719387" cy="1005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418FC23D-03B9-494C-B33D-3269CC80E9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0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79A6-02C9-43F1-A305-87D6FF818A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7350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4">
            <a:extLst>
              <a:ext uri="{FF2B5EF4-FFF2-40B4-BE49-F238E27FC236}">
                <a16:creationId xmlns:a16="http://schemas.microsoft.com/office/drawing/2014/main" id="{92579C72-F72E-4349-8927-98BBB76BDE12}"/>
              </a:ext>
            </a:extLst>
          </p:cNvPr>
          <p:cNvCxnSpPr>
            <a:cxnSpLocks/>
          </p:cNvCxnSpPr>
          <p:nvPr userDrawn="1"/>
        </p:nvCxnSpPr>
        <p:spPr>
          <a:xfrm flipH="1">
            <a:off x="6008688" y="1557338"/>
            <a:ext cx="14287" cy="202406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20">
            <a:extLst>
              <a:ext uri="{FF2B5EF4-FFF2-40B4-BE49-F238E27FC236}">
                <a16:creationId xmlns:a16="http://schemas.microsoft.com/office/drawing/2014/main" id="{DF6ABBD9-6570-4638-BB16-311D48F0B47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28438" y="1558925"/>
            <a:ext cx="14287" cy="202406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23">
            <a:extLst>
              <a:ext uri="{FF2B5EF4-FFF2-40B4-BE49-F238E27FC236}">
                <a16:creationId xmlns:a16="http://schemas.microsoft.com/office/drawing/2014/main" id="{BCE9E42A-7D54-4F2F-BF15-56D87DA48C4D}"/>
              </a:ext>
            </a:extLst>
          </p:cNvPr>
          <p:cNvCxnSpPr>
            <a:cxnSpLocks/>
          </p:cNvCxnSpPr>
          <p:nvPr userDrawn="1"/>
        </p:nvCxnSpPr>
        <p:spPr>
          <a:xfrm flipH="1">
            <a:off x="5991225" y="3816350"/>
            <a:ext cx="15875" cy="20256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25">
            <a:extLst>
              <a:ext uri="{FF2B5EF4-FFF2-40B4-BE49-F238E27FC236}">
                <a16:creationId xmlns:a16="http://schemas.microsoft.com/office/drawing/2014/main" id="{5CCC1BE6-86E3-40C6-A456-88569FBF6B9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28438" y="3816350"/>
            <a:ext cx="14287" cy="20256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8A26808-9702-47AF-AB00-277DF7364A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0081" y="1557020"/>
            <a:ext cx="5473542" cy="399442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E70303-C157-4053-8FE9-D27A19EDF36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53041" y="2036762"/>
            <a:ext cx="5453358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41DD8478-1108-48F2-8218-6C4951C1C5C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182391" y="2035969"/>
            <a:ext cx="5458747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C3129C45-2E11-4C89-80D6-A5274B1991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53041" y="4295327"/>
            <a:ext cx="5459777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93B9396E-F15D-40ED-B797-E66A5180977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179183" y="4295327"/>
            <a:ext cx="5454263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17528AE3-FBE5-4D1B-82F9-51BA17B57D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79183" y="1557020"/>
            <a:ext cx="5473542" cy="399442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C909B12A-7747-4CF4-A9F1-539F93343C4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50863" y="3815804"/>
            <a:ext cx="5473542" cy="399442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3BB6E596-E633-41A1-886D-91CAE616745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79183" y="3815804"/>
            <a:ext cx="5473542" cy="399442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09DA1CB5-7F55-463B-A694-FE3C130E68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12FFD-5E86-40C5-97A8-92DC00F76D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3054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r Verbinder 41">
            <a:extLst>
              <a:ext uri="{FF2B5EF4-FFF2-40B4-BE49-F238E27FC236}">
                <a16:creationId xmlns:a16="http://schemas.microsoft.com/office/drawing/2014/main" id="{91C3A801-95A1-4F47-91F3-CC158C359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133850" y="1555750"/>
            <a:ext cx="0" cy="204946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42">
            <a:extLst>
              <a:ext uri="{FF2B5EF4-FFF2-40B4-BE49-F238E27FC236}">
                <a16:creationId xmlns:a16="http://schemas.microsoft.com/office/drawing/2014/main" id="{694DA3BE-DFE4-4669-A222-8189146FD7C9}"/>
              </a:ext>
            </a:extLst>
          </p:cNvPr>
          <p:cNvCxnSpPr>
            <a:cxnSpLocks/>
          </p:cNvCxnSpPr>
          <p:nvPr userDrawn="1"/>
        </p:nvCxnSpPr>
        <p:spPr>
          <a:xfrm flipH="1">
            <a:off x="4133850" y="3814763"/>
            <a:ext cx="0" cy="204946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43">
            <a:extLst>
              <a:ext uri="{FF2B5EF4-FFF2-40B4-BE49-F238E27FC236}">
                <a16:creationId xmlns:a16="http://schemas.microsoft.com/office/drawing/2014/main" id="{8DFCCBEE-3908-4042-88FD-07728E341C02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4638" y="3814763"/>
            <a:ext cx="0" cy="204946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44">
            <a:extLst>
              <a:ext uri="{FF2B5EF4-FFF2-40B4-BE49-F238E27FC236}">
                <a16:creationId xmlns:a16="http://schemas.microsoft.com/office/drawing/2014/main" id="{7E29A1F4-9300-48CB-9CEF-390230FFFCA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57013" y="3814763"/>
            <a:ext cx="0" cy="204946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45">
            <a:extLst>
              <a:ext uri="{FF2B5EF4-FFF2-40B4-BE49-F238E27FC236}">
                <a16:creationId xmlns:a16="http://schemas.microsoft.com/office/drawing/2014/main" id="{D5F98F7E-F0D1-43CF-B29D-57E77393317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57013" y="1557338"/>
            <a:ext cx="0" cy="204946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46">
            <a:extLst>
              <a:ext uri="{FF2B5EF4-FFF2-40B4-BE49-F238E27FC236}">
                <a16:creationId xmlns:a16="http://schemas.microsoft.com/office/drawing/2014/main" id="{2C21D696-8DB7-4BC6-9EE9-F0BD69E2BE73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9400" y="1557338"/>
            <a:ext cx="0" cy="204946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038F3289-CCDA-4B7E-B01C-95AFAE16D28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6893" y="3813899"/>
            <a:ext cx="3586957" cy="399442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9C62D12A-C4AF-40C4-9509-EADF894043A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07462" y="1557020"/>
            <a:ext cx="3586957" cy="399442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8195FB2C-7CC1-45A5-9F6D-BC637218C60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069611" y="1557020"/>
            <a:ext cx="3586957" cy="399442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C75048-4BB9-407C-ADFF-58434305B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116" y="1557338"/>
            <a:ext cx="3574800" cy="400050"/>
          </a:xfrm>
        </p:spPr>
        <p:txBody>
          <a:bodyPr anchor="b"/>
          <a:lstStyle>
            <a:lvl1pPr algn="ctr">
              <a:buNone/>
              <a:defRPr sz="22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E70303-C157-4053-8FE9-D27A19EDF36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53041" y="2036762"/>
            <a:ext cx="3571527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8701A2DA-5FAD-4B5D-AEE5-43A0209898C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310753" y="2035969"/>
            <a:ext cx="3571527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41DD8478-1108-48F2-8218-6C4951C1C5C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069611" y="2035969"/>
            <a:ext cx="3571527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C3129C45-2E11-4C89-80D6-A5274B1991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53041" y="4295327"/>
            <a:ext cx="3571527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AF306442-C878-4E54-AE66-B0B5A9A8C81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07480" y="4292226"/>
            <a:ext cx="3571527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93B9396E-F15D-40ED-B797-E66A5180977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61919" y="4295327"/>
            <a:ext cx="3571527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810643D-F734-45B3-BD80-5DF79C76DC9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0079" y="1557020"/>
            <a:ext cx="3586957" cy="399442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C63A8BAF-09E1-459D-AEB9-4DAF4ABCFF9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07462" y="3813899"/>
            <a:ext cx="3586957" cy="399442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7" name="Textplatzhalter 8">
            <a:extLst>
              <a:ext uri="{FF2B5EF4-FFF2-40B4-BE49-F238E27FC236}">
                <a16:creationId xmlns:a16="http://schemas.microsoft.com/office/drawing/2014/main" id="{E46DEF9E-A05C-404C-A522-D9699F86BF6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69611" y="3813899"/>
            <a:ext cx="3586957" cy="399442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D5C78F93-FCE5-4EB1-9DB6-3E4242D2E0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838B-3CB8-45CD-BFE8-3A55B522DB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653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21"/>
          <p:cNvSpPr txBox="1">
            <a:spLocks noChangeArrowheads="1"/>
          </p:cNvSpPr>
          <p:nvPr/>
        </p:nvSpPr>
        <p:spPr bwMode="auto">
          <a:xfrm>
            <a:off x="-1697038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7462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AutoNum type="arabicPeriod"/>
            </a:pPr>
            <a:r>
              <a:rPr lang="en-GB" altLang="sk-SK" sz="1200">
                <a:solidFill>
                  <a:srgbClr val="6D6E71"/>
                </a:solidFill>
              </a:rPr>
              <a:t>Insert image via place holder</a:t>
            </a:r>
          </a:p>
        </p:txBody>
      </p:sp>
      <p:pic>
        <p:nvPicPr>
          <p:cNvPr id="10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700" y="461963"/>
            <a:ext cx="5810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9">
            <a:extLst>
              <a:ext uri="{FF2B5EF4-FFF2-40B4-BE49-F238E27FC236}">
                <a16:creationId xmlns:a16="http://schemas.microsoft.com/office/drawing/2014/main" id="{62B75CE5-72D5-405B-BCBB-F6082305D47A}"/>
              </a:ext>
            </a:extLst>
          </p:cNvPr>
          <p:cNvSpPr txBox="1"/>
          <p:nvPr/>
        </p:nvSpPr>
        <p:spPr>
          <a:xfrm>
            <a:off x="-1612900" y="1100138"/>
            <a:ext cx="1516062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Crop image</a:t>
            </a:r>
          </a:p>
        </p:txBody>
      </p:sp>
      <p:pic>
        <p:nvPicPr>
          <p:cNvPr id="12" name="Grafik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700" y="1381125"/>
            <a:ext cx="58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31">
            <a:extLst>
              <a:ext uri="{FF2B5EF4-FFF2-40B4-BE49-F238E27FC236}">
                <a16:creationId xmlns:a16="http://schemas.microsoft.com/office/drawing/2014/main" id="{F237DF35-5E48-41D8-B4C1-ED8C0CCAFF5B}"/>
              </a:ext>
            </a:extLst>
          </p:cNvPr>
          <p:cNvSpPr txBox="1"/>
          <p:nvPr/>
        </p:nvSpPr>
        <p:spPr>
          <a:xfrm>
            <a:off x="-1612900" y="1987550"/>
            <a:ext cx="1516062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Put image to background</a:t>
            </a:r>
          </a:p>
        </p:txBody>
      </p:sp>
      <p:pic>
        <p:nvPicPr>
          <p:cNvPr id="14" name="Grafik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6" t="320" b="5157"/>
          <a:stretch>
            <a:fillRect/>
          </a:stretch>
        </p:blipFill>
        <p:spPr bwMode="auto">
          <a:xfrm>
            <a:off x="-774700" y="2481263"/>
            <a:ext cx="58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33">
            <a:extLst>
              <a:ext uri="{FF2B5EF4-FFF2-40B4-BE49-F238E27FC236}">
                <a16:creationId xmlns:a16="http://schemas.microsoft.com/office/drawing/2014/main" id="{46ED0387-693B-437F-9B62-9A1C5E96E5E1}"/>
              </a:ext>
            </a:extLst>
          </p:cNvPr>
          <p:cNvSpPr txBox="1"/>
          <p:nvPr/>
        </p:nvSpPr>
        <p:spPr>
          <a:xfrm>
            <a:off x="-1225550" y="3038475"/>
            <a:ext cx="1128712" cy="4302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92075" indent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sz="1050">
                <a:solidFill>
                  <a:schemeClr val="accent3"/>
                </a:solidFill>
                <a:latin typeface="+mn-lt"/>
              </a:rPr>
              <a:t>(right click on the image)</a:t>
            </a:r>
          </a:p>
        </p:txBody>
      </p:sp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C685D95D-72ED-4AE0-ACBE-E9D6419964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022604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A1D02E5-C876-402C-B324-6B04746267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0"/>
            <a:ext cx="12192001" cy="6858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 t="6889" b="6895"/>
            </a:stretch>
          </a:blip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de-DE" noProof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CE3B67D6-A992-4B8F-BBD7-FC0188C47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902" y="5655818"/>
            <a:ext cx="1956578" cy="792306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9633" y="590309"/>
            <a:ext cx="5861505" cy="2071739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5200">
                <a:solidFill>
                  <a:schemeClr val="bg1"/>
                </a:solidFill>
              </a:defRPr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23D9E7-2C5F-47F5-8B41-87778B674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9633" y="2588583"/>
            <a:ext cx="4021137" cy="69862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noProof="0" smtClean="0"/>
              <a:t>Kliknutím upravte štýl predlohy podnadpisov</a:t>
            </a:r>
            <a:endParaRPr lang="en-GB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5DF842-5C69-4521-AE8E-522402E66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33" y="3498990"/>
            <a:ext cx="1885135" cy="28280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algn="r">
              <a:buNone/>
              <a:defRPr>
                <a:solidFill>
                  <a:schemeClr val="bg1"/>
                </a:solidFill>
              </a:defRPr>
            </a:lvl2pPr>
            <a:lvl3pPr algn="r">
              <a:buNone/>
              <a:defRPr>
                <a:solidFill>
                  <a:schemeClr val="bg1"/>
                </a:solidFill>
              </a:defRPr>
            </a:lvl3pPr>
            <a:lvl4pPr algn="r">
              <a:buNone/>
              <a:defRPr>
                <a:solidFill>
                  <a:schemeClr val="bg1"/>
                </a:solidFill>
              </a:defRPr>
            </a:lvl4pPr>
            <a:lvl5pPr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48272310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leichschenkliges Dreieck 2">
            <a:extLst>
              <a:ext uri="{FF2B5EF4-FFF2-40B4-BE49-F238E27FC236}">
                <a16:creationId xmlns:a16="http://schemas.microsoft.com/office/drawing/2014/main" id="{1722838C-FBF7-4A6D-8D42-75F52BC7632A}"/>
              </a:ext>
            </a:extLst>
          </p:cNvPr>
          <p:cNvSpPr/>
          <p:nvPr userDrawn="1"/>
        </p:nvSpPr>
        <p:spPr>
          <a:xfrm rot="5400000">
            <a:off x="3848894" y="5326856"/>
            <a:ext cx="400050" cy="3444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Gleichschenkliges Dreieck 13">
            <a:extLst>
              <a:ext uri="{FF2B5EF4-FFF2-40B4-BE49-F238E27FC236}">
                <a16:creationId xmlns:a16="http://schemas.microsoft.com/office/drawing/2014/main" id="{414C294B-DEBA-4CA2-860E-DBB3FB27B256}"/>
              </a:ext>
            </a:extLst>
          </p:cNvPr>
          <p:cNvSpPr/>
          <p:nvPr userDrawn="1"/>
        </p:nvSpPr>
        <p:spPr>
          <a:xfrm rot="5400000">
            <a:off x="7746207" y="5317331"/>
            <a:ext cx="400050" cy="3444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FFC36D3A-4454-4295-8B55-56A9DB873A2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9418" y="1567180"/>
            <a:ext cx="3327263" cy="3533336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8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50862" y="5153012"/>
            <a:ext cx="3325751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B3EAE4B5-2B76-4B75-B6A0-8B5AD141386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431647" y="1567180"/>
            <a:ext cx="3327263" cy="3533336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8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D246DD80-F91B-49A2-A762-C4122BDD644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18168" y="5153012"/>
            <a:ext cx="3355663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94CE9FC5-EB34-41B1-9819-148F52B2F02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13875" y="1567180"/>
            <a:ext cx="3327263" cy="3533336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8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34F2B500-BCB2-4055-B8B5-E2562766D7C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13874" y="5153012"/>
            <a:ext cx="332870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4EA536B5-05CC-4C3F-9C93-43B752701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E82A-5516-4308-A763-A19BFF81C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71926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leichschenkliges Dreieck 16">
            <a:extLst>
              <a:ext uri="{FF2B5EF4-FFF2-40B4-BE49-F238E27FC236}">
                <a16:creationId xmlns:a16="http://schemas.microsoft.com/office/drawing/2014/main" id="{4EFBF286-9AB5-45D6-9228-CFA79902EB4A}"/>
              </a:ext>
            </a:extLst>
          </p:cNvPr>
          <p:cNvSpPr/>
          <p:nvPr userDrawn="1"/>
        </p:nvSpPr>
        <p:spPr>
          <a:xfrm rot="5400000">
            <a:off x="2921001" y="5326062"/>
            <a:ext cx="400050" cy="3460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Gleichschenkliges Dreieck 17">
            <a:extLst>
              <a:ext uri="{FF2B5EF4-FFF2-40B4-BE49-F238E27FC236}">
                <a16:creationId xmlns:a16="http://schemas.microsoft.com/office/drawing/2014/main" id="{EE399A47-4EBF-4969-A3C6-8CAACDC4E4CC}"/>
              </a:ext>
            </a:extLst>
          </p:cNvPr>
          <p:cNvSpPr/>
          <p:nvPr userDrawn="1"/>
        </p:nvSpPr>
        <p:spPr>
          <a:xfrm rot="5400000">
            <a:off x="5820569" y="5317331"/>
            <a:ext cx="400050" cy="3444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Gleichschenkliges Dreieck 18">
            <a:extLst>
              <a:ext uri="{FF2B5EF4-FFF2-40B4-BE49-F238E27FC236}">
                <a16:creationId xmlns:a16="http://schemas.microsoft.com/office/drawing/2014/main" id="{025DDF68-FD3B-4416-B541-633984935C05}"/>
              </a:ext>
            </a:extLst>
          </p:cNvPr>
          <p:cNvSpPr/>
          <p:nvPr userDrawn="1"/>
        </p:nvSpPr>
        <p:spPr>
          <a:xfrm rot="5400000">
            <a:off x="8719344" y="5317331"/>
            <a:ext cx="400050" cy="3444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FE82168-9DDA-408A-9EF6-94F0FABCD4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50863" y="1567180"/>
            <a:ext cx="2395537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50116" y="5153012"/>
            <a:ext cx="2395631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46" name="Textplatzhalter 25">
            <a:extLst>
              <a:ext uri="{FF2B5EF4-FFF2-40B4-BE49-F238E27FC236}">
                <a16:creationId xmlns:a16="http://schemas.microsoft.com/office/drawing/2014/main" id="{640B6FB4-9EC0-4349-A2DC-15DA0CF8B39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448580" y="5153012"/>
            <a:ext cx="2395631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48" name="Textplatzhalter 25">
            <a:extLst>
              <a:ext uri="{FF2B5EF4-FFF2-40B4-BE49-F238E27FC236}">
                <a16:creationId xmlns:a16="http://schemas.microsoft.com/office/drawing/2014/main" id="{57E1B674-6F2B-4CFE-A6D7-AB1F455C5B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47044" y="5153012"/>
            <a:ext cx="2395631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50" name="Textplatzhalter 25">
            <a:extLst>
              <a:ext uri="{FF2B5EF4-FFF2-40B4-BE49-F238E27FC236}">
                <a16:creationId xmlns:a16="http://schemas.microsoft.com/office/drawing/2014/main" id="{E33C40DB-9458-4E8E-A17C-15F8280A914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245507" y="5153012"/>
            <a:ext cx="239637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7DE6EBDF-36FD-4C18-A3AA-25EDE96F487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448674" y="1567180"/>
            <a:ext cx="2395537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0A37D84-E257-40CF-86E3-AF2ECACC7C9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346485" y="1567180"/>
            <a:ext cx="2395537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5B456769-FEC9-4F99-97E0-C406EFBDEF9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245927" y="1567180"/>
            <a:ext cx="2395537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EBE0208-B70C-4599-AF7F-BC70D8CACB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D8-006D-4263-BC29-92F05642E9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28566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leichschenkliges Dreieck 25">
            <a:extLst>
              <a:ext uri="{FF2B5EF4-FFF2-40B4-BE49-F238E27FC236}">
                <a16:creationId xmlns:a16="http://schemas.microsoft.com/office/drawing/2014/main" id="{0BD5D8BB-4FBB-4D67-AE36-5E2E69E17467}"/>
              </a:ext>
            </a:extLst>
          </p:cNvPr>
          <p:cNvSpPr/>
          <p:nvPr userDrawn="1"/>
        </p:nvSpPr>
        <p:spPr>
          <a:xfrm rot="5400000">
            <a:off x="2452688" y="5353050"/>
            <a:ext cx="400050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Gleichschenkliges Dreieck 27">
            <a:extLst>
              <a:ext uri="{FF2B5EF4-FFF2-40B4-BE49-F238E27FC236}">
                <a16:creationId xmlns:a16="http://schemas.microsoft.com/office/drawing/2014/main" id="{736617CD-905D-4273-9E4E-AD0759EDD321}"/>
              </a:ext>
            </a:extLst>
          </p:cNvPr>
          <p:cNvSpPr/>
          <p:nvPr userDrawn="1"/>
        </p:nvSpPr>
        <p:spPr>
          <a:xfrm rot="5400000">
            <a:off x="4736307" y="5344318"/>
            <a:ext cx="400050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Gleichschenkliges Dreieck 28">
            <a:extLst>
              <a:ext uri="{FF2B5EF4-FFF2-40B4-BE49-F238E27FC236}">
                <a16:creationId xmlns:a16="http://schemas.microsoft.com/office/drawing/2014/main" id="{A531E240-358E-4DF9-B9EB-5CF72898678C}"/>
              </a:ext>
            </a:extLst>
          </p:cNvPr>
          <p:cNvSpPr/>
          <p:nvPr userDrawn="1"/>
        </p:nvSpPr>
        <p:spPr>
          <a:xfrm rot="5400000">
            <a:off x="7017544" y="5344319"/>
            <a:ext cx="400050" cy="2905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Gleichschenkliges Dreieck 31">
            <a:extLst>
              <a:ext uri="{FF2B5EF4-FFF2-40B4-BE49-F238E27FC236}">
                <a16:creationId xmlns:a16="http://schemas.microsoft.com/office/drawing/2014/main" id="{C2AC6B2E-E983-43CC-87EF-66B778DB10B0}"/>
              </a:ext>
            </a:extLst>
          </p:cNvPr>
          <p:cNvSpPr/>
          <p:nvPr userDrawn="1"/>
        </p:nvSpPr>
        <p:spPr>
          <a:xfrm rot="5400000">
            <a:off x="9301956" y="5331619"/>
            <a:ext cx="395288" cy="3111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FFC36D3A-4454-4295-8B55-56A9DB873A2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863" y="1567180"/>
            <a:ext cx="1956391" cy="3536892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8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9417" y="5153012"/>
            <a:ext cx="1957837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D246DD80-F91B-49A2-A762-C4122BDD644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832887" y="5153012"/>
            <a:ext cx="1957837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34F2B500-BCB2-4055-B8B5-E2562766D7C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16356" y="5153012"/>
            <a:ext cx="195783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32A8A1A0-9938-4644-A0CD-B942650264C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834334" y="1567180"/>
            <a:ext cx="1956391" cy="3536892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8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6FEAFD0D-93E3-4368-AEFF-EE466D846BF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17805" y="1567180"/>
            <a:ext cx="1956391" cy="3536892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8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09DE111-C831-4A01-8D76-EA5D2D750C3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401276" y="1567180"/>
            <a:ext cx="1956391" cy="3536892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8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7E1430DA-282F-4C27-BC8F-64F9031D00F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684747" y="1567180"/>
            <a:ext cx="1956391" cy="3536892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8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5" name="Textplatzhalter 25">
            <a:extLst>
              <a:ext uri="{FF2B5EF4-FFF2-40B4-BE49-F238E27FC236}">
                <a16:creationId xmlns:a16="http://schemas.microsoft.com/office/drawing/2014/main" id="{2D8013B4-2E2D-4DED-9DC8-919D782E80A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386967" y="5153012"/>
            <a:ext cx="195783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0E5430CD-D454-4A78-8011-1D7392EA14B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683299" y="5153012"/>
            <a:ext cx="195783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6E481717-447D-4E77-9054-5728C59921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8E2E-135C-4C6A-B81E-D864C71FFD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81311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EA39549A-E75B-46CF-A259-8F153703D24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50863" y="1557337"/>
            <a:ext cx="4113597" cy="206679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8E721C7E-3A8E-48F8-9A92-D2F8FE276A4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835525" y="1557338"/>
            <a:ext cx="6805613" cy="4284662"/>
          </a:xfr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tabuľku, kliknite na ikonu</a:t>
            </a: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F538D-F170-4486-B130-132EBB2B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E3B98D2-7FE2-4BF3-8235-639BC6691D7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50863" y="3775205"/>
            <a:ext cx="4113597" cy="206679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AC43F710-1ACC-4451-B4C6-6F511656E9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9C3E-14B4-490E-A7DF-05957E3BB3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7584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8E721C7E-3A8E-48F8-9A92-D2F8FE276A4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835525" y="1557338"/>
            <a:ext cx="6805613" cy="4284662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Ak chcete pridať tabuľku, kliknite na ikonu</a:t>
            </a:r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3" y="1557338"/>
            <a:ext cx="4105275" cy="4284662"/>
          </a:xfrm>
        </p:spPr>
        <p:txBody>
          <a:bodyPr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F538D-F170-4486-B130-132EBB2B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3D2F954-9CE6-41BA-9E1C-DB4A2FAC2F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701C-C184-4D0E-86C0-7F4B4D426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466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C96AB528-5D11-4CD0-BAE7-79B69D081A0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0117" y="1557338"/>
            <a:ext cx="11091766" cy="4284662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Ak chcete pridať tabuľku, kliknite na ikonu</a:t>
            </a:r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B03B98C9-C68C-40B1-A789-D6E7E612A5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F6C4-818F-4C9E-B227-EE2E08DF11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26049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6A4F70-9711-4131-8D11-9744FB71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57338"/>
            <a:ext cx="11091020" cy="4284662"/>
          </a:xfrm>
        </p:spPr>
        <p:txBody>
          <a:bodyPr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en-GB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91DB3235-6019-4220-A01F-DC5794D7EA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F1AA-207A-430B-995C-F1C7921C13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966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7D698A3-87EE-4AF4-AFB2-8898FF70E5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C605-7721-497A-87B2-5B6B6C87E6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5852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2201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0" descr="Ein Bild, das Unschärfe enthält.&#10;&#10;Automatisch generierte Beschreibu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24">
            <a:extLst>
              <a:ext uri="{FF2B5EF4-FFF2-40B4-BE49-F238E27FC236}">
                <a16:creationId xmlns:a16="http://schemas.microsoft.com/office/drawing/2014/main" id="{A47A9CAD-2787-4970-81F0-9D127E453E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5"/>
            <a:ext cx="12192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21"/>
          <p:cNvSpPr txBox="1">
            <a:spLocks noChangeArrowheads="1"/>
          </p:cNvSpPr>
          <p:nvPr/>
        </p:nvSpPr>
        <p:spPr bwMode="auto">
          <a:xfrm>
            <a:off x="-1697038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7462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AutoNum type="arabicPeriod"/>
            </a:pPr>
            <a:r>
              <a:rPr lang="en-GB" altLang="sk-SK" sz="1200">
                <a:solidFill>
                  <a:srgbClr val="6D6E71"/>
                </a:solidFill>
              </a:rPr>
              <a:t>Insert image via place holder</a:t>
            </a:r>
          </a:p>
        </p:txBody>
      </p:sp>
      <p:pic>
        <p:nvPicPr>
          <p:cNvPr id="10" name="Grafik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461963"/>
            <a:ext cx="5810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9">
            <a:extLst>
              <a:ext uri="{FF2B5EF4-FFF2-40B4-BE49-F238E27FC236}">
                <a16:creationId xmlns:a16="http://schemas.microsoft.com/office/drawing/2014/main" id="{62B75CE5-72D5-405B-BCBB-F6082305D47A}"/>
              </a:ext>
            </a:extLst>
          </p:cNvPr>
          <p:cNvSpPr txBox="1"/>
          <p:nvPr/>
        </p:nvSpPr>
        <p:spPr>
          <a:xfrm>
            <a:off x="-1612900" y="1100138"/>
            <a:ext cx="1516062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Crop image</a:t>
            </a:r>
          </a:p>
        </p:txBody>
      </p:sp>
      <p:pic>
        <p:nvPicPr>
          <p:cNvPr id="12" name="Grafik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1175" r="4451" b="9006"/>
          <a:stretch>
            <a:fillRect/>
          </a:stretch>
        </p:blipFill>
        <p:spPr bwMode="auto">
          <a:xfrm>
            <a:off x="-774700" y="1381125"/>
            <a:ext cx="58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31">
            <a:extLst>
              <a:ext uri="{FF2B5EF4-FFF2-40B4-BE49-F238E27FC236}">
                <a16:creationId xmlns:a16="http://schemas.microsoft.com/office/drawing/2014/main" id="{F237DF35-5E48-41D8-B4C1-ED8C0CCAFF5B}"/>
              </a:ext>
            </a:extLst>
          </p:cNvPr>
          <p:cNvSpPr txBox="1"/>
          <p:nvPr/>
        </p:nvSpPr>
        <p:spPr>
          <a:xfrm>
            <a:off x="-1612900" y="1987550"/>
            <a:ext cx="1516062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Put image to background</a:t>
            </a:r>
          </a:p>
        </p:txBody>
      </p:sp>
      <p:pic>
        <p:nvPicPr>
          <p:cNvPr id="14" name="Grafik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320" b="5157"/>
          <a:stretch>
            <a:fillRect/>
          </a:stretch>
        </p:blipFill>
        <p:spPr bwMode="auto">
          <a:xfrm>
            <a:off x="-774700" y="2481263"/>
            <a:ext cx="58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33">
            <a:extLst>
              <a:ext uri="{FF2B5EF4-FFF2-40B4-BE49-F238E27FC236}">
                <a16:creationId xmlns:a16="http://schemas.microsoft.com/office/drawing/2014/main" id="{46ED0387-693B-437F-9B62-9A1C5E96E5E1}"/>
              </a:ext>
            </a:extLst>
          </p:cNvPr>
          <p:cNvSpPr txBox="1"/>
          <p:nvPr/>
        </p:nvSpPr>
        <p:spPr>
          <a:xfrm>
            <a:off x="-1225550" y="3038475"/>
            <a:ext cx="1128712" cy="4302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92075" indent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sz="1050">
                <a:solidFill>
                  <a:schemeClr val="accent3"/>
                </a:solidFill>
                <a:latin typeface="+mn-lt"/>
              </a:rPr>
              <a:t>(right click on the image)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CE3B67D6-A992-4B8F-BBD7-FC0188C47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902" y="5655818"/>
            <a:ext cx="1956578" cy="792306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9633" y="590309"/>
            <a:ext cx="5861505" cy="2071739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23D9E7-2C5F-47F5-8B41-87778B674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9633" y="2588583"/>
            <a:ext cx="4021137" cy="69862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noProof="0" smtClean="0"/>
              <a:t>Kliknutím upravte štýl predlohy podnadpisov</a:t>
            </a:r>
            <a:endParaRPr lang="en-GB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5DF842-5C69-4521-AE8E-522402E66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33" y="3498990"/>
            <a:ext cx="1885135" cy="28280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  <a:lvl2pPr algn="r">
              <a:buNone/>
              <a:defRPr>
                <a:solidFill>
                  <a:schemeClr val="bg1"/>
                </a:solidFill>
              </a:defRPr>
            </a:lvl2pPr>
            <a:lvl3pPr algn="r">
              <a:buNone/>
              <a:defRPr>
                <a:solidFill>
                  <a:schemeClr val="bg1"/>
                </a:solidFill>
              </a:defRPr>
            </a:lvl3pPr>
            <a:lvl4pPr algn="r">
              <a:buNone/>
              <a:defRPr>
                <a:solidFill>
                  <a:schemeClr val="bg1"/>
                </a:solidFill>
              </a:defRPr>
            </a:lvl4pPr>
            <a:lvl5pPr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45266137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9">
            <a:extLst>
              <a:ext uri="{FF2B5EF4-FFF2-40B4-BE49-F238E27FC236}">
                <a16:creationId xmlns:a16="http://schemas.microsoft.com/office/drawing/2014/main" id="{0A289FCC-A9C6-4EF1-AB0D-DABAE220FFE3}"/>
              </a:ext>
            </a:extLst>
          </p:cNvPr>
          <p:cNvSpPr txBox="1"/>
          <p:nvPr userDrawn="1"/>
        </p:nvSpPr>
        <p:spPr>
          <a:xfrm>
            <a:off x="-1612900" y="1163638"/>
            <a:ext cx="1516062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Put image to background</a:t>
            </a:r>
          </a:p>
        </p:txBody>
      </p:sp>
      <p:sp>
        <p:nvSpPr>
          <p:cNvPr id="9" name="Textfeld 10"/>
          <p:cNvSpPr txBox="1">
            <a:spLocks noChangeArrowheads="1"/>
          </p:cNvSpPr>
          <p:nvPr userDrawn="1"/>
        </p:nvSpPr>
        <p:spPr bwMode="auto">
          <a:xfrm>
            <a:off x="-1697038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7462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AutoNum type="arabicPeriod"/>
            </a:pPr>
            <a:r>
              <a:rPr lang="en-GB" altLang="sk-SK" sz="1200">
                <a:solidFill>
                  <a:srgbClr val="6D6E71"/>
                </a:solidFill>
              </a:rPr>
              <a:t>Insert image via place holder</a:t>
            </a:r>
          </a:p>
        </p:txBody>
      </p:sp>
      <p:pic>
        <p:nvPicPr>
          <p:cNvPr id="10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700" y="461963"/>
            <a:ext cx="5810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6" t="320" b="5157"/>
          <a:stretch>
            <a:fillRect/>
          </a:stretch>
        </p:blipFill>
        <p:spPr bwMode="auto">
          <a:xfrm>
            <a:off x="-774700" y="1657350"/>
            <a:ext cx="581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3">
            <a:extLst>
              <a:ext uri="{FF2B5EF4-FFF2-40B4-BE49-F238E27FC236}">
                <a16:creationId xmlns:a16="http://schemas.microsoft.com/office/drawing/2014/main" id="{A172E5D8-64B7-406D-89CC-E7A243AB3325}"/>
              </a:ext>
            </a:extLst>
          </p:cNvPr>
          <p:cNvSpPr txBox="1"/>
          <p:nvPr userDrawn="1"/>
        </p:nvSpPr>
        <p:spPr>
          <a:xfrm>
            <a:off x="-1225550" y="2214563"/>
            <a:ext cx="1128712" cy="4318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92075" indent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sz="1050">
                <a:solidFill>
                  <a:schemeClr val="accent3"/>
                </a:solidFill>
                <a:latin typeface="+mn-lt"/>
              </a:rPr>
              <a:t>(right click on the image)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F354A4D-2335-4466-836C-C1F14D818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0"/>
            <a:ext cx="12192001" cy="6858000"/>
          </a:xfrm>
          <a:solidFill>
            <a:schemeClr val="accent1">
              <a:alpha val="31000"/>
            </a:schemeClr>
          </a:solidFill>
        </p:spPr>
        <p:txBody>
          <a:bodyPr/>
          <a:lstStyle>
            <a:lvl1pPr>
              <a:buNone/>
              <a:defRPr>
                <a:noFill/>
              </a:defRPr>
            </a:lvl1pPr>
            <a:lvl2pPr>
              <a:buNone/>
              <a:defRPr>
                <a:noFill/>
              </a:defRPr>
            </a:lvl2pPr>
            <a:lvl3pPr>
              <a:buNone/>
              <a:defRPr>
                <a:noFill/>
              </a:defRPr>
            </a:lvl3pPr>
            <a:lvl4pPr>
              <a:buNone/>
              <a:defRPr>
                <a:noFill/>
              </a:defRPr>
            </a:lvl4pPr>
            <a:lvl5pPr>
              <a:buNone/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Slogan">
            <a:extLst>
              <a:ext uri="{FF2B5EF4-FFF2-40B4-BE49-F238E27FC236}">
                <a16:creationId xmlns:a16="http://schemas.microsoft.com/office/drawing/2014/main" id="{79EF65A9-6AF1-42D4-9D3D-6AD2EE4EA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25548" y="3764580"/>
            <a:ext cx="3340897" cy="336244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8" name="Logo">
            <a:extLst>
              <a:ext uri="{FF2B5EF4-FFF2-40B4-BE49-F238E27FC236}">
                <a16:creationId xmlns:a16="http://schemas.microsoft.com/office/drawing/2014/main" id="{8A461B62-5D40-4FBD-BB76-45651849C7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5548" y="2752285"/>
            <a:ext cx="3340897" cy="783395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52061496-DC1F-488A-86A2-98B1BA84C6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5630" y="3402957"/>
            <a:ext cx="4660740" cy="1088021"/>
          </a:xfrm>
        </p:spPr>
        <p:txBody>
          <a:bodyPr lIns="0" tIns="360000" rIns="0" bIns="0" anchor="ctr"/>
          <a:lstStyle>
            <a:lvl1pPr algn="ctr">
              <a:lnSpc>
                <a:spcPct val="70000"/>
              </a:lnSpc>
              <a:spcBef>
                <a:spcPts val="0"/>
              </a:spcBef>
              <a:buNone/>
              <a:defRPr sz="9600" b="1" cap="all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3B75B020-05DB-4EDB-AF68-B510F542A5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5630" y="2352960"/>
            <a:ext cx="4660740" cy="1073147"/>
          </a:xfrm>
        </p:spPr>
        <p:txBody>
          <a:bodyPr lIns="0" tIns="360000" rIns="0" bIns="0" anchor="ctr"/>
          <a:lstStyle>
            <a:lvl1pPr algn="ctr">
              <a:lnSpc>
                <a:spcPct val="70000"/>
              </a:lnSpc>
              <a:spcBef>
                <a:spcPts val="0"/>
              </a:spcBef>
              <a:buNone/>
              <a:defRPr sz="9600" b="1" cap="all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8E17EF-9CE3-4F19-AEA3-27E3422895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rtlCol="0">
            <a:noAutofit/>
          </a:bodyPr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3467809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5">
            <a:extLst>
              <a:ext uri="{FF2B5EF4-FFF2-40B4-BE49-F238E27FC236}">
                <a16:creationId xmlns:a16="http://schemas.microsoft.com/office/drawing/2014/main" id="{267B1AD8-BD25-42B8-93A7-ABA347EF7F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Grafik 17" descr="Ein Bild, das Unschärfe enthält.&#10;&#10;Automatisch generierte Beschreibu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18">
            <a:extLst>
              <a:ext uri="{FF2B5EF4-FFF2-40B4-BE49-F238E27FC236}">
                <a16:creationId xmlns:a16="http://schemas.microsoft.com/office/drawing/2014/main" id="{95A146F2-D69F-498B-8FE9-E6EB262889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-1697038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7462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AutoNum type="arabicPeriod"/>
            </a:pPr>
            <a:r>
              <a:rPr lang="en-GB" altLang="sk-SK" sz="1200">
                <a:solidFill>
                  <a:srgbClr val="6D6E71"/>
                </a:solidFill>
              </a:rPr>
              <a:t>Insert image via place holder</a:t>
            </a:r>
          </a:p>
        </p:txBody>
      </p:sp>
      <p:pic>
        <p:nvPicPr>
          <p:cNvPr id="10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461963"/>
            <a:ext cx="5810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9">
            <a:extLst>
              <a:ext uri="{FF2B5EF4-FFF2-40B4-BE49-F238E27FC236}">
                <a16:creationId xmlns:a16="http://schemas.microsoft.com/office/drawing/2014/main" id="{B32B64E1-6272-49DE-B0AA-C967D465E682}"/>
              </a:ext>
            </a:extLst>
          </p:cNvPr>
          <p:cNvSpPr txBox="1"/>
          <p:nvPr/>
        </p:nvSpPr>
        <p:spPr>
          <a:xfrm>
            <a:off x="-1612900" y="1100138"/>
            <a:ext cx="1516062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Crop image</a:t>
            </a:r>
          </a:p>
        </p:txBody>
      </p:sp>
      <p:pic>
        <p:nvPicPr>
          <p:cNvPr id="12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1175" r="4451" b="9006"/>
          <a:stretch>
            <a:fillRect/>
          </a:stretch>
        </p:blipFill>
        <p:spPr bwMode="auto">
          <a:xfrm>
            <a:off x="-774700" y="1381125"/>
            <a:ext cx="58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1">
            <a:extLst>
              <a:ext uri="{FF2B5EF4-FFF2-40B4-BE49-F238E27FC236}">
                <a16:creationId xmlns:a16="http://schemas.microsoft.com/office/drawing/2014/main" id="{CAEFDCFC-E281-42A4-9362-3D27E389DBBF}"/>
              </a:ext>
            </a:extLst>
          </p:cNvPr>
          <p:cNvSpPr txBox="1"/>
          <p:nvPr/>
        </p:nvSpPr>
        <p:spPr>
          <a:xfrm>
            <a:off x="-1612900" y="1987550"/>
            <a:ext cx="1516062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Put image to background</a:t>
            </a:r>
          </a:p>
        </p:txBody>
      </p:sp>
      <p:pic>
        <p:nvPicPr>
          <p:cNvPr id="14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320" b="5157"/>
          <a:stretch>
            <a:fillRect/>
          </a:stretch>
        </p:blipFill>
        <p:spPr bwMode="auto">
          <a:xfrm>
            <a:off x="-774700" y="2481263"/>
            <a:ext cx="58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3">
            <a:extLst>
              <a:ext uri="{FF2B5EF4-FFF2-40B4-BE49-F238E27FC236}">
                <a16:creationId xmlns:a16="http://schemas.microsoft.com/office/drawing/2014/main" id="{0DE2A368-E295-418F-AD26-E93656C54805}"/>
              </a:ext>
            </a:extLst>
          </p:cNvPr>
          <p:cNvSpPr txBox="1"/>
          <p:nvPr/>
        </p:nvSpPr>
        <p:spPr>
          <a:xfrm>
            <a:off x="-1225550" y="3038475"/>
            <a:ext cx="1128712" cy="4302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92075" indent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sz="1050">
                <a:solidFill>
                  <a:schemeClr val="accent3"/>
                </a:solidFill>
                <a:latin typeface="+mn-lt"/>
              </a:rPr>
              <a:t>(right click on the image)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609F510-44C7-42B9-B38A-C21A1A40B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Autofit/>
          </a:bodyPr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9549" y="566077"/>
            <a:ext cx="6131588" cy="2634323"/>
          </a:xfrm>
        </p:spPr>
        <p:txBody>
          <a:bodyPr/>
          <a:lstStyle>
            <a:lvl1pPr algn="r">
              <a:defRPr sz="5200">
                <a:solidFill>
                  <a:schemeClr val="bg1"/>
                </a:solidFill>
              </a:defRPr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898E55-E91A-4945-BF6D-5559209666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4" y="1"/>
            <a:ext cx="5438276" cy="3217762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137185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5">
            <a:extLst>
              <a:ext uri="{FF2B5EF4-FFF2-40B4-BE49-F238E27FC236}">
                <a16:creationId xmlns:a16="http://schemas.microsoft.com/office/drawing/2014/main" id="{F2B2E9F7-FEA1-44F3-9DE2-2EE35CCF10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Grafik 17" descr="Ein Bild, das Unschärfe enthält.&#10;&#10;Automatisch generierte Beschreibu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18">
            <a:extLst>
              <a:ext uri="{FF2B5EF4-FFF2-40B4-BE49-F238E27FC236}">
                <a16:creationId xmlns:a16="http://schemas.microsoft.com/office/drawing/2014/main" id="{95A146F2-D69F-498B-8FE9-E6EB262889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-1697038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7462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>
              <a:buFont typeface="Calibri" panose="020F0502020204030204" pitchFamily="34" charset="0"/>
              <a:buAutoNum type="arabicPeriod"/>
            </a:pPr>
            <a:r>
              <a:rPr lang="en-GB" altLang="sk-SK" sz="1200">
                <a:solidFill>
                  <a:srgbClr val="6D6E71"/>
                </a:solidFill>
              </a:rPr>
              <a:t>Insert image via place holder</a:t>
            </a:r>
          </a:p>
        </p:txBody>
      </p:sp>
      <p:pic>
        <p:nvPicPr>
          <p:cNvPr id="10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461963"/>
            <a:ext cx="5810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9">
            <a:extLst>
              <a:ext uri="{FF2B5EF4-FFF2-40B4-BE49-F238E27FC236}">
                <a16:creationId xmlns:a16="http://schemas.microsoft.com/office/drawing/2014/main" id="{B32B64E1-6272-49DE-B0AA-C967D465E682}"/>
              </a:ext>
            </a:extLst>
          </p:cNvPr>
          <p:cNvSpPr txBox="1"/>
          <p:nvPr/>
        </p:nvSpPr>
        <p:spPr>
          <a:xfrm>
            <a:off x="-1612900" y="1100138"/>
            <a:ext cx="1516062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Crop image</a:t>
            </a:r>
          </a:p>
        </p:txBody>
      </p:sp>
      <p:pic>
        <p:nvPicPr>
          <p:cNvPr id="12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1175" r="4451" b="9006"/>
          <a:stretch>
            <a:fillRect/>
          </a:stretch>
        </p:blipFill>
        <p:spPr bwMode="auto">
          <a:xfrm>
            <a:off x="-774700" y="1381125"/>
            <a:ext cx="58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1">
            <a:extLst>
              <a:ext uri="{FF2B5EF4-FFF2-40B4-BE49-F238E27FC236}">
                <a16:creationId xmlns:a16="http://schemas.microsoft.com/office/drawing/2014/main" id="{CAEFDCFC-E281-42A4-9362-3D27E389DBBF}"/>
              </a:ext>
            </a:extLst>
          </p:cNvPr>
          <p:cNvSpPr txBox="1"/>
          <p:nvPr/>
        </p:nvSpPr>
        <p:spPr>
          <a:xfrm>
            <a:off x="-1612900" y="1987550"/>
            <a:ext cx="1516062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GB">
                <a:solidFill>
                  <a:schemeClr val="accent3"/>
                </a:solidFill>
                <a:latin typeface="+mn-lt"/>
              </a:rPr>
              <a:t>Put image to background</a:t>
            </a:r>
          </a:p>
        </p:txBody>
      </p:sp>
      <p:pic>
        <p:nvPicPr>
          <p:cNvPr id="14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320" b="5157"/>
          <a:stretch>
            <a:fillRect/>
          </a:stretch>
        </p:blipFill>
        <p:spPr bwMode="auto">
          <a:xfrm>
            <a:off x="-774700" y="2481263"/>
            <a:ext cx="58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3">
            <a:extLst>
              <a:ext uri="{FF2B5EF4-FFF2-40B4-BE49-F238E27FC236}">
                <a16:creationId xmlns:a16="http://schemas.microsoft.com/office/drawing/2014/main" id="{0DE2A368-E295-418F-AD26-E93656C54805}"/>
              </a:ext>
            </a:extLst>
          </p:cNvPr>
          <p:cNvSpPr txBox="1"/>
          <p:nvPr/>
        </p:nvSpPr>
        <p:spPr>
          <a:xfrm>
            <a:off x="-1225550" y="3038475"/>
            <a:ext cx="1128712" cy="4302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92075" indent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sz="1050">
                <a:solidFill>
                  <a:schemeClr val="accent3"/>
                </a:solidFill>
                <a:latin typeface="+mn-lt"/>
              </a:rPr>
              <a:t>(right click on the image)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609F510-44C7-42B9-B38A-C21A1A40B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Autofit/>
          </a:bodyPr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4328160"/>
            <a:ext cx="7343456" cy="1752600"/>
          </a:xfrm>
        </p:spPr>
        <p:txBody>
          <a:bodyPr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898E55-E91A-4945-BF6D-5559209666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4" y="1"/>
            <a:ext cx="5438276" cy="3217762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667819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0A4BCD-0F8A-479C-887F-ADACDBDA5C2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55675" y="1555750"/>
            <a:ext cx="623888" cy="623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8" name="Bildplatzhalter 19">
            <a:extLst>
              <a:ext uri="{FF2B5EF4-FFF2-40B4-BE49-F238E27FC236}">
                <a16:creationId xmlns:a16="http://schemas.microsoft.com/office/drawing/2014/main" id="{3AB9504B-7DA7-4C29-A6E0-1F9BA886F27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41246" y="-30970"/>
            <a:ext cx="4876649" cy="6745224"/>
          </a:xfrm>
          <a:custGeom>
            <a:avLst/>
            <a:gdLst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96000 w 6096000"/>
              <a:gd name="connsiteY4" fmla="*/ 623728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75680 w 6096000"/>
              <a:gd name="connsiteY4" fmla="*/ 622712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6075680 w 6096000"/>
              <a:gd name="connsiteY5" fmla="*/ 622712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558800 w 6096000"/>
              <a:gd name="connsiteY5" fmla="*/ 6216967 h 6243047"/>
              <a:gd name="connsiteX6" fmla="*/ 182880 w 6096000"/>
              <a:gd name="connsiteY6" fmla="*/ 6202997 h 6243047"/>
              <a:gd name="connsiteX7" fmla="*/ 3810 w 6096000"/>
              <a:gd name="connsiteY7" fmla="*/ 6153467 h 6243047"/>
              <a:gd name="connsiteX8" fmla="*/ 0 w 6096000"/>
              <a:gd name="connsiteY8" fmla="*/ 0 h 6243047"/>
              <a:gd name="connsiteX9" fmla="*/ 0 w 6096000"/>
              <a:gd name="connsiteY9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182880 w 6096000"/>
              <a:gd name="connsiteY5" fmla="*/ 6202997 h 6243047"/>
              <a:gd name="connsiteX6" fmla="*/ 3810 w 6096000"/>
              <a:gd name="connsiteY6" fmla="*/ 6153467 h 6243047"/>
              <a:gd name="connsiteX7" fmla="*/ 0 w 6096000"/>
              <a:gd name="connsiteY7" fmla="*/ 0 h 6243047"/>
              <a:gd name="connsiteX8" fmla="*/ 0 w 6096000"/>
              <a:gd name="connsiteY8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182880 w 6096000"/>
              <a:gd name="connsiteY4" fmla="*/ 6202997 h 6243047"/>
              <a:gd name="connsiteX5" fmla="*/ 3810 w 6096000"/>
              <a:gd name="connsiteY5" fmla="*/ 6153467 h 6243047"/>
              <a:gd name="connsiteX6" fmla="*/ 0 w 6096000"/>
              <a:gd name="connsiteY6" fmla="*/ 0 h 6243047"/>
              <a:gd name="connsiteX7" fmla="*/ 0 w 6096000"/>
              <a:gd name="connsiteY7" fmla="*/ 0 h 6243047"/>
              <a:gd name="connsiteX0" fmla="*/ 0 w 6096000"/>
              <a:gd name="connsiteY0" fmla="*/ 0 h 6234629"/>
              <a:gd name="connsiteX1" fmla="*/ 6096000 w 6096000"/>
              <a:gd name="connsiteY1" fmla="*/ 0 h 6234629"/>
              <a:gd name="connsiteX2" fmla="*/ 6096000 w 6096000"/>
              <a:gd name="connsiteY2" fmla="*/ 0 h 6234629"/>
              <a:gd name="connsiteX3" fmla="*/ 6096000 w 6096000"/>
              <a:gd name="connsiteY3" fmla="*/ 2651760 h 6234629"/>
              <a:gd name="connsiteX4" fmla="*/ 182880 w 6096000"/>
              <a:gd name="connsiteY4" fmla="*/ 6202997 h 6234629"/>
              <a:gd name="connsiteX5" fmla="*/ 1905 w 6096000"/>
              <a:gd name="connsiteY5" fmla="*/ 6122987 h 6234629"/>
              <a:gd name="connsiteX6" fmla="*/ 0 w 6096000"/>
              <a:gd name="connsiteY6" fmla="*/ 0 h 6234629"/>
              <a:gd name="connsiteX7" fmla="*/ 0 w 6096000"/>
              <a:gd name="connsiteY7" fmla="*/ 0 h 6234629"/>
              <a:gd name="connsiteX0" fmla="*/ 0 w 6096000"/>
              <a:gd name="connsiteY0" fmla="*/ 0 h 6230503"/>
              <a:gd name="connsiteX1" fmla="*/ 6096000 w 6096000"/>
              <a:gd name="connsiteY1" fmla="*/ 0 h 6230503"/>
              <a:gd name="connsiteX2" fmla="*/ 6096000 w 6096000"/>
              <a:gd name="connsiteY2" fmla="*/ 0 h 6230503"/>
              <a:gd name="connsiteX3" fmla="*/ 6096000 w 6096000"/>
              <a:gd name="connsiteY3" fmla="*/ 2651760 h 6230503"/>
              <a:gd name="connsiteX4" fmla="*/ 182880 w 6096000"/>
              <a:gd name="connsiteY4" fmla="*/ 6202997 h 6230503"/>
              <a:gd name="connsiteX5" fmla="*/ 1905 w 6096000"/>
              <a:gd name="connsiteY5" fmla="*/ 6122987 h 6230503"/>
              <a:gd name="connsiteX6" fmla="*/ 0 w 6096000"/>
              <a:gd name="connsiteY6" fmla="*/ 0 h 6230503"/>
              <a:gd name="connsiteX7" fmla="*/ 0 w 6096000"/>
              <a:gd name="connsiteY7" fmla="*/ 0 h 6230503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26574"/>
              <a:gd name="connsiteX1" fmla="*/ 6096000 w 6096000"/>
              <a:gd name="connsiteY1" fmla="*/ 0 h 6226574"/>
              <a:gd name="connsiteX2" fmla="*/ 6096000 w 6096000"/>
              <a:gd name="connsiteY2" fmla="*/ 0 h 6226574"/>
              <a:gd name="connsiteX3" fmla="*/ 6096000 w 6096000"/>
              <a:gd name="connsiteY3" fmla="*/ 2651760 h 6226574"/>
              <a:gd name="connsiteX4" fmla="*/ 182880 w 6096000"/>
              <a:gd name="connsiteY4" fmla="*/ 6202997 h 6226574"/>
              <a:gd name="connsiteX5" fmla="*/ 1905 w 6096000"/>
              <a:gd name="connsiteY5" fmla="*/ 6122987 h 6226574"/>
              <a:gd name="connsiteX6" fmla="*/ 0 w 6096000"/>
              <a:gd name="connsiteY6" fmla="*/ 0 h 6226574"/>
              <a:gd name="connsiteX7" fmla="*/ 0 w 6096000"/>
              <a:gd name="connsiteY7" fmla="*/ 0 h 6226574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505968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24384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5064369 w 6096000"/>
              <a:gd name="connsiteY3" fmla="*/ 3780991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212400 h 6944942"/>
              <a:gd name="connsiteX1" fmla="*/ 5064369 w 6096000"/>
              <a:gd name="connsiteY1" fmla="*/ 220178 h 6944942"/>
              <a:gd name="connsiteX2" fmla="*/ 6096000 w 6096000"/>
              <a:gd name="connsiteY2" fmla="*/ 236784 h 6944942"/>
              <a:gd name="connsiteX3" fmla="*/ 6096000 w 6096000"/>
              <a:gd name="connsiteY3" fmla="*/ 3370128 h 6944942"/>
              <a:gd name="connsiteX4" fmla="*/ 5064369 w 6096000"/>
              <a:gd name="connsiteY4" fmla="*/ 3993391 h 6944942"/>
              <a:gd name="connsiteX5" fmla="*/ 182880 w 6096000"/>
              <a:gd name="connsiteY5" fmla="*/ 6921365 h 6944942"/>
              <a:gd name="connsiteX6" fmla="*/ 1905 w 6096000"/>
              <a:gd name="connsiteY6" fmla="*/ 6841355 h 6944942"/>
              <a:gd name="connsiteX7" fmla="*/ 0 w 6096000"/>
              <a:gd name="connsiteY7" fmla="*/ 718368 h 6944942"/>
              <a:gd name="connsiteX8" fmla="*/ 0 w 6096000"/>
              <a:gd name="connsiteY8" fmla="*/ 212400 h 6944942"/>
              <a:gd name="connsiteX0" fmla="*/ 0 w 6096000"/>
              <a:gd name="connsiteY0" fmla="*/ 248020 h 6980562"/>
              <a:gd name="connsiteX1" fmla="*/ 5064369 w 6096000"/>
              <a:gd name="connsiteY1" fmla="*/ 255798 h 6980562"/>
              <a:gd name="connsiteX2" fmla="*/ 6096000 w 6096000"/>
              <a:gd name="connsiteY2" fmla="*/ 3405748 h 6980562"/>
              <a:gd name="connsiteX3" fmla="*/ 5064369 w 6096000"/>
              <a:gd name="connsiteY3" fmla="*/ 4029011 h 6980562"/>
              <a:gd name="connsiteX4" fmla="*/ 182880 w 6096000"/>
              <a:gd name="connsiteY4" fmla="*/ 6956985 h 6980562"/>
              <a:gd name="connsiteX5" fmla="*/ 1905 w 6096000"/>
              <a:gd name="connsiteY5" fmla="*/ 6876975 h 6980562"/>
              <a:gd name="connsiteX6" fmla="*/ 0 w 6096000"/>
              <a:gd name="connsiteY6" fmla="*/ 753988 h 6980562"/>
              <a:gd name="connsiteX7" fmla="*/ 0 w 6096000"/>
              <a:gd name="connsiteY7" fmla="*/ 248020 h 6980562"/>
              <a:gd name="connsiteX0" fmla="*/ 0 w 5686037"/>
              <a:gd name="connsiteY0" fmla="*/ 293947 h 7026489"/>
              <a:gd name="connsiteX1" fmla="*/ 5064369 w 5686037"/>
              <a:gd name="connsiteY1" fmla="*/ 301725 h 7026489"/>
              <a:gd name="connsiteX2" fmla="*/ 5064369 w 5686037"/>
              <a:gd name="connsiteY2" fmla="*/ 4074938 h 7026489"/>
              <a:gd name="connsiteX3" fmla="*/ 182880 w 5686037"/>
              <a:gd name="connsiteY3" fmla="*/ 7002912 h 7026489"/>
              <a:gd name="connsiteX4" fmla="*/ 1905 w 5686037"/>
              <a:gd name="connsiteY4" fmla="*/ 6922902 h 7026489"/>
              <a:gd name="connsiteX5" fmla="*/ 0 w 5686037"/>
              <a:gd name="connsiteY5" fmla="*/ 799915 h 7026489"/>
              <a:gd name="connsiteX6" fmla="*/ 0 w 5686037"/>
              <a:gd name="connsiteY6" fmla="*/ 293947 h 7026489"/>
              <a:gd name="connsiteX0" fmla="*/ 0 w 5686037"/>
              <a:gd name="connsiteY0" fmla="*/ 35792 h 6768334"/>
              <a:gd name="connsiteX1" fmla="*/ 5064369 w 5686037"/>
              <a:gd name="connsiteY1" fmla="*/ 43570 h 6768334"/>
              <a:gd name="connsiteX2" fmla="*/ 5064369 w 5686037"/>
              <a:gd name="connsiteY2" fmla="*/ 3816783 h 6768334"/>
              <a:gd name="connsiteX3" fmla="*/ 182880 w 5686037"/>
              <a:gd name="connsiteY3" fmla="*/ 6744757 h 6768334"/>
              <a:gd name="connsiteX4" fmla="*/ 1905 w 5686037"/>
              <a:gd name="connsiteY4" fmla="*/ 6664747 h 6768334"/>
              <a:gd name="connsiteX5" fmla="*/ 0 w 5686037"/>
              <a:gd name="connsiteY5" fmla="*/ 541760 h 6768334"/>
              <a:gd name="connsiteX6" fmla="*/ 0 w 5686037"/>
              <a:gd name="connsiteY6" fmla="*/ 35792 h 6768334"/>
              <a:gd name="connsiteX0" fmla="*/ 0 w 5431411"/>
              <a:gd name="connsiteY0" fmla="*/ 35792 h 6768334"/>
              <a:gd name="connsiteX1" fmla="*/ 5064369 w 5431411"/>
              <a:gd name="connsiteY1" fmla="*/ 43570 h 6768334"/>
              <a:gd name="connsiteX2" fmla="*/ 5064369 w 5431411"/>
              <a:gd name="connsiteY2" fmla="*/ 3816783 h 6768334"/>
              <a:gd name="connsiteX3" fmla="*/ 182880 w 5431411"/>
              <a:gd name="connsiteY3" fmla="*/ 6744757 h 6768334"/>
              <a:gd name="connsiteX4" fmla="*/ 1905 w 5431411"/>
              <a:gd name="connsiteY4" fmla="*/ 6664747 h 6768334"/>
              <a:gd name="connsiteX5" fmla="*/ 0 w 5431411"/>
              <a:gd name="connsiteY5" fmla="*/ 541760 h 6768334"/>
              <a:gd name="connsiteX6" fmla="*/ 0 w 5431411"/>
              <a:gd name="connsiteY6" fmla="*/ 35792 h 6768334"/>
              <a:gd name="connsiteX0" fmla="*/ 0 w 5087100"/>
              <a:gd name="connsiteY0" fmla="*/ 35792 h 6768334"/>
              <a:gd name="connsiteX1" fmla="*/ 5064369 w 5087100"/>
              <a:gd name="connsiteY1" fmla="*/ 43570 h 6768334"/>
              <a:gd name="connsiteX2" fmla="*/ 5064369 w 5087100"/>
              <a:gd name="connsiteY2" fmla="*/ 3816783 h 6768334"/>
              <a:gd name="connsiteX3" fmla="*/ 182880 w 5087100"/>
              <a:gd name="connsiteY3" fmla="*/ 6744757 h 6768334"/>
              <a:gd name="connsiteX4" fmla="*/ 1905 w 5087100"/>
              <a:gd name="connsiteY4" fmla="*/ 6664747 h 6768334"/>
              <a:gd name="connsiteX5" fmla="*/ 0 w 5087100"/>
              <a:gd name="connsiteY5" fmla="*/ 541760 h 6768334"/>
              <a:gd name="connsiteX6" fmla="*/ 0 w 5087100"/>
              <a:gd name="connsiteY6" fmla="*/ 35792 h 6768334"/>
              <a:gd name="connsiteX0" fmla="*/ 0 w 5087100"/>
              <a:gd name="connsiteY0" fmla="*/ 17144 h 6749686"/>
              <a:gd name="connsiteX1" fmla="*/ 5064369 w 5087100"/>
              <a:gd name="connsiteY1" fmla="*/ 24922 h 6749686"/>
              <a:gd name="connsiteX2" fmla="*/ 5064369 w 5087100"/>
              <a:gd name="connsiteY2" fmla="*/ 3798135 h 6749686"/>
              <a:gd name="connsiteX3" fmla="*/ 182880 w 5087100"/>
              <a:gd name="connsiteY3" fmla="*/ 6726109 h 6749686"/>
              <a:gd name="connsiteX4" fmla="*/ 1905 w 5087100"/>
              <a:gd name="connsiteY4" fmla="*/ 6646099 h 6749686"/>
              <a:gd name="connsiteX5" fmla="*/ 0 w 5087100"/>
              <a:gd name="connsiteY5" fmla="*/ 523112 h 6749686"/>
              <a:gd name="connsiteX6" fmla="*/ 0 w 5087100"/>
              <a:gd name="connsiteY6" fmla="*/ 17144 h 6749686"/>
              <a:gd name="connsiteX0" fmla="*/ 0 w 5087100"/>
              <a:gd name="connsiteY0" fmla="*/ 7872 h 6740414"/>
              <a:gd name="connsiteX1" fmla="*/ 5064369 w 5087100"/>
              <a:gd name="connsiteY1" fmla="*/ 15650 h 6740414"/>
              <a:gd name="connsiteX2" fmla="*/ 5064369 w 5087100"/>
              <a:gd name="connsiteY2" fmla="*/ 3788863 h 6740414"/>
              <a:gd name="connsiteX3" fmla="*/ 182880 w 5087100"/>
              <a:gd name="connsiteY3" fmla="*/ 6716837 h 6740414"/>
              <a:gd name="connsiteX4" fmla="*/ 1905 w 5087100"/>
              <a:gd name="connsiteY4" fmla="*/ 6636827 h 6740414"/>
              <a:gd name="connsiteX5" fmla="*/ 0 w 5087100"/>
              <a:gd name="connsiteY5" fmla="*/ 513840 h 6740414"/>
              <a:gd name="connsiteX6" fmla="*/ 0 w 5087100"/>
              <a:gd name="connsiteY6" fmla="*/ 7872 h 6740414"/>
              <a:gd name="connsiteX0" fmla="*/ 0 w 5675459"/>
              <a:gd name="connsiteY0" fmla="*/ 7872 h 6740414"/>
              <a:gd name="connsiteX1" fmla="*/ 5064369 w 5675459"/>
              <a:gd name="connsiteY1" fmla="*/ 15650 h 6740414"/>
              <a:gd name="connsiteX2" fmla="*/ 5673969 w 5675459"/>
              <a:gd name="connsiteY2" fmla="*/ 3423103 h 6740414"/>
              <a:gd name="connsiteX3" fmla="*/ 182880 w 5675459"/>
              <a:gd name="connsiteY3" fmla="*/ 6716837 h 6740414"/>
              <a:gd name="connsiteX4" fmla="*/ 1905 w 5675459"/>
              <a:gd name="connsiteY4" fmla="*/ 6636827 h 6740414"/>
              <a:gd name="connsiteX5" fmla="*/ 0 w 5675459"/>
              <a:gd name="connsiteY5" fmla="*/ 513840 h 6740414"/>
              <a:gd name="connsiteX6" fmla="*/ 0 w 5675459"/>
              <a:gd name="connsiteY6" fmla="*/ 7872 h 6740414"/>
              <a:gd name="connsiteX0" fmla="*/ 0 w 5696700"/>
              <a:gd name="connsiteY0" fmla="*/ 12682 h 6745224"/>
              <a:gd name="connsiteX1" fmla="*/ 5673969 w 5696700"/>
              <a:gd name="connsiteY1" fmla="*/ 5220 h 6745224"/>
              <a:gd name="connsiteX2" fmla="*/ 5673969 w 5696700"/>
              <a:gd name="connsiteY2" fmla="*/ 3427913 h 6745224"/>
              <a:gd name="connsiteX3" fmla="*/ 182880 w 5696700"/>
              <a:gd name="connsiteY3" fmla="*/ 6721647 h 6745224"/>
              <a:gd name="connsiteX4" fmla="*/ 1905 w 5696700"/>
              <a:gd name="connsiteY4" fmla="*/ 6641637 h 6745224"/>
              <a:gd name="connsiteX5" fmla="*/ 0 w 5696700"/>
              <a:gd name="connsiteY5" fmla="*/ 518650 h 6745224"/>
              <a:gd name="connsiteX6" fmla="*/ 0 w 5696700"/>
              <a:gd name="connsiteY6" fmla="*/ 12682 h 6745224"/>
              <a:gd name="connsiteX0" fmla="*/ 0 w 5674515"/>
              <a:gd name="connsiteY0" fmla="*/ 12682 h 6745224"/>
              <a:gd name="connsiteX1" fmla="*/ 5673969 w 5674515"/>
              <a:gd name="connsiteY1" fmla="*/ 5220 h 6745224"/>
              <a:gd name="connsiteX2" fmla="*/ 4871329 w 5674515"/>
              <a:gd name="connsiteY2" fmla="*/ 3905433 h 6745224"/>
              <a:gd name="connsiteX3" fmla="*/ 182880 w 5674515"/>
              <a:gd name="connsiteY3" fmla="*/ 6721647 h 6745224"/>
              <a:gd name="connsiteX4" fmla="*/ 1905 w 5674515"/>
              <a:gd name="connsiteY4" fmla="*/ 6641637 h 6745224"/>
              <a:gd name="connsiteX5" fmla="*/ 0 w 5674515"/>
              <a:gd name="connsiteY5" fmla="*/ 518650 h 6745224"/>
              <a:gd name="connsiteX6" fmla="*/ 0 w 5674515"/>
              <a:gd name="connsiteY6" fmla="*/ 12682 h 6745224"/>
              <a:gd name="connsiteX0" fmla="*/ 0 w 4894060"/>
              <a:gd name="connsiteY0" fmla="*/ 12682 h 6745224"/>
              <a:gd name="connsiteX1" fmla="*/ 4871329 w 4894060"/>
              <a:gd name="connsiteY1" fmla="*/ 5220 h 6745224"/>
              <a:gd name="connsiteX2" fmla="*/ 4871329 w 4894060"/>
              <a:gd name="connsiteY2" fmla="*/ 3905433 h 6745224"/>
              <a:gd name="connsiteX3" fmla="*/ 182880 w 4894060"/>
              <a:gd name="connsiteY3" fmla="*/ 6721647 h 6745224"/>
              <a:gd name="connsiteX4" fmla="*/ 1905 w 4894060"/>
              <a:gd name="connsiteY4" fmla="*/ 6641637 h 6745224"/>
              <a:gd name="connsiteX5" fmla="*/ 0 w 4894060"/>
              <a:gd name="connsiteY5" fmla="*/ 518650 h 6745224"/>
              <a:gd name="connsiteX6" fmla="*/ 0 w 4894060"/>
              <a:gd name="connsiteY6" fmla="*/ 12682 h 6745224"/>
              <a:gd name="connsiteX0" fmla="*/ 0 w 4890861"/>
              <a:gd name="connsiteY0" fmla="*/ 12682 h 6745224"/>
              <a:gd name="connsiteX1" fmla="*/ 4871329 w 4890861"/>
              <a:gd name="connsiteY1" fmla="*/ 5220 h 6745224"/>
              <a:gd name="connsiteX2" fmla="*/ 4871329 w 4890861"/>
              <a:gd name="connsiteY2" fmla="*/ 3905433 h 6745224"/>
              <a:gd name="connsiteX3" fmla="*/ 182880 w 4890861"/>
              <a:gd name="connsiteY3" fmla="*/ 6721647 h 6745224"/>
              <a:gd name="connsiteX4" fmla="*/ 1905 w 4890861"/>
              <a:gd name="connsiteY4" fmla="*/ 6641637 h 6745224"/>
              <a:gd name="connsiteX5" fmla="*/ 0 w 4890861"/>
              <a:gd name="connsiteY5" fmla="*/ 518650 h 6745224"/>
              <a:gd name="connsiteX6" fmla="*/ 0 w 4890861"/>
              <a:gd name="connsiteY6" fmla="*/ 12682 h 6745224"/>
              <a:gd name="connsiteX0" fmla="*/ 0 w 4876649"/>
              <a:gd name="connsiteY0" fmla="*/ 12682 h 6745224"/>
              <a:gd name="connsiteX1" fmla="*/ 4871329 w 4876649"/>
              <a:gd name="connsiteY1" fmla="*/ 5220 h 6745224"/>
              <a:gd name="connsiteX2" fmla="*/ 4871329 w 4876649"/>
              <a:gd name="connsiteY2" fmla="*/ 3905433 h 6745224"/>
              <a:gd name="connsiteX3" fmla="*/ 182880 w 4876649"/>
              <a:gd name="connsiteY3" fmla="*/ 6721647 h 6745224"/>
              <a:gd name="connsiteX4" fmla="*/ 1905 w 4876649"/>
              <a:gd name="connsiteY4" fmla="*/ 6641637 h 6745224"/>
              <a:gd name="connsiteX5" fmla="*/ 0 w 4876649"/>
              <a:gd name="connsiteY5" fmla="*/ 518650 h 6745224"/>
              <a:gd name="connsiteX6" fmla="*/ 0 w 4876649"/>
              <a:gd name="connsiteY6" fmla="*/ 12682 h 674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6649" h="6745224">
                <a:moveTo>
                  <a:pt x="0" y="12682"/>
                </a:moveTo>
                <a:cubicBezTo>
                  <a:pt x="633855" y="-7287"/>
                  <a:pt x="2339144" y="1331"/>
                  <a:pt x="4871329" y="5220"/>
                </a:cubicBezTo>
                <a:cubicBezTo>
                  <a:pt x="4885424" y="307813"/>
                  <a:pt x="4866504" y="3462982"/>
                  <a:pt x="4871329" y="3905433"/>
                </a:cubicBezTo>
                <a:lnTo>
                  <a:pt x="182880" y="6721647"/>
                </a:lnTo>
                <a:cubicBezTo>
                  <a:pt x="104140" y="6773717"/>
                  <a:pt x="4445" y="6736252"/>
                  <a:pt x="1905" y="6641637"/>
                </a:cubicBezTo>
                <a:lnTo>
                  <a:pt x="0" y="518650"/>
                </a:lnTo>
                <a:lnTo>
                  <a:pt x="0" y="12682"/>
                </a:lnTo>
                <a:close/>
              </a:path>
            </a:pathLst>
          </a:custGeom>
          <a:ln w="15875">
            <a:noFill/>
          </a:ln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3795"/>
            <a:ext cx="5545137" cy="511200"/>
          </a:xfrm>
        </p:spPr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015DE4-0CFB-46B1-B185-4E8CE51491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57680" y="1615826"/>
            <a:ext cx="5364480" cy="519170"/>
          </a:xfrm>
        </p:spPr>
        <p:txBody>
          <a:bodyPr anchor="ctr"/>
          <a:lstStyle>
            <a:lvl1pPr marL="0" indent="0">
              <a:buFont typeface="+mj-lt"/>
              <a:buNone/>
              <a:defRPr sz="20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3E22DF6-81DF-42A5-9EA5-8290AB6BB7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7680" y="2345493"/>
            <a:ext cx="5364480" cy="519170"/>
          </a:xfrm>
        </p:spPr>
        <p:txBody>
          <a:bodyPr anchor="ctr"/>
          <a:lstStyle>
            <a:lvl1pPr marL="0" indent="0">
              <a:buFont typeface="+mj-lt"/>
              <a:buNone/>
              <a:defRPr sz="20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EEBAFAF-7F64-4B23-9C1C-E45BBC5ED5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57680" y="3075160"/>
            <a:ext cx="5364480" cy="519170"/>
          </a:xfrm>
        </p:spPr>
        <p:txBody>
          <a:bodyPr anchor="ctr"/>
          <a:lstStyle>
            <a:lvl1pPr marL="0" indent="0">
              <a:buFont typeface="+mj-lt"/>
              <a:buNone/>
              <a:defRPr sz="20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AB2E6FBD-8B35-4D3E-9525-BD73CB7343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57680" y="3804827"/>
            <a:ext cx="5364480" cy="519170"/>
          </a:xfrm>
        </p:spPr>
        <p:txBody>
          <a:bodyPr anchor="ctr"/>
          <a:lstStyle>
            <a:lvl1pPr marL="0" indent="0">
              <a:buFont typeface="+mj-lt"/>
              <a:buNone/>
              <a:defRPr sz="20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889F3981-824E-43F3-9028-2B2FB00D5E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7680" y="4534494"/>
            <a:ext cx="5364480" cy="519170"/>
          </a:xfrm>
        </p:spPr>
        <p:txBody>
          <a:bodyPr anchor="ctr"/>
          <a:lstStyle>
            <a:lvl1pPr marL="0" indent="0">
              <a:buFont typeface="+mj-lt"/>
              <a:buNone/>
              <a:defRPr sz="20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66384674-93FA-4FD9-962A-008B8A39D6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57680" y="5264160"/>
            <a:ext cx="5364480" cy="519170"/>
          </a:xfrm>
        </p:spPr>
        <p:txBody>
          <a:bodyPr anchor="ctr"/>
          <a:lstStyle>
            <a:lvl1pPr marL="0" indent="0">
              <a:buFont typeface="+mj-lt"/>
              <a:buNone/>
              <a:defRPr sz="2000"/>
            </a:lvl1pPr>
          </a:lstStyle>
          <a:p>
            <a:pPr lvl="0"/>
            <a:r>
              <a:rPr lang="sk-SK" noProof="0" smtClean="0"/>
              <a:t>Upraviť štýly predlohy textu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17813115-EFA3-4315-B575-4C4205AE9E3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55675" y="2293134"/>
            <a:ext cx="623888" cy="623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46AE0EB-B10D-4A55-8891-07F189278B3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55675" y="3030518"/>
            <a:ext cx="623888" cy="623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90C231C3-2F68-416F-90E9-342C651D478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55675" y="3752468"/>
            <a:ext cx="623888" cy="623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A40C1CBC-DA07-425A-AAE3-BF7EB915D7F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55675" y="4482135"/>
            <a:ext cx="623888" cy="623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F4827FA8-D8AB-4CAC-BD84-6BBF7C7690C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55675" y="5211801"/>
            <a:ext cx="623888" cy="623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C5AF-4783-4A99-99EF-17BE4798D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1668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/ Tex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3">
            <a:extLst>
              <a:ext uri="{FF2B5EF4-FFF2-40B4-BE49-F238E27FC236}">
                <a16:creationId xmlns:a16="http://schemas.microsoft.com/office/drawing/2014/main" id="{BA1CA4A6-A608-4BD3-822D-0A2FD1093B8D}"/>
              </a:ext>
            </a:extLst>
          </p:cNvPr>
          <p:cNvCxnSpPr>
            <a:cxnSpLocks/>
          </p:cNvCxnSpPr>
          <p:nvPr/>
        </p:nvCxnSpPr>
        <p:spPr>
          <a:xfrm flipH="1">
            <a:off x="7192963" y="3859213"/>
            <a:ext cx="5029200" cy="300196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16">
            <a:extLst>
              <a:ext uri="{FF2B5EF4-FFF2-40B4-BE49-F238E27FC236}">
                <a16:creationId xmlns:a16="http://schemas.microsoft.com/office/drawing/2014/main" id="{633E7EBA-81F6-42C4-BF4B-64BFB696EDBA}"/>
              </a:ext>
            </a:extLst>
          </p:cNvPr>
          <p:cNvCxnSpPr>
            <a:cxnSpLocks/>
          </p:cNvCxnSpPr>
          <p:nvPr userDrawn="1"/>
        </p:nvCxnSpPr>
        <p:spPr>
          <a:xfrm flipH="1">
            <a:off x="7192963" y="3859213"/>
            <a:ext cx="5029200" cy="300196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4" y="1557339"/>
            <a:ext cx="5773736" cy="4284662"/>
          </a:xfrm>
        </p:spPr>
        <p:txBody>
          <a:bodyPr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en-GB" noProof="0" dirty="0"/>
          </a:p>
        </p:txBody>
      </p:sp>
      <p:sp>
        <p:nvSpPr>
          <p:cNvPr id="13" name="Bildplatzhalter 19">
            <a:extLst>
              <a:ext uri="{FF2B5EF4-FFF2-40B4-BE49-F238E27FC236}">
                <a16:creationId xmlns:a16="http://schemas.microsoft.com/office/drawing/2014/main" id="{427C185F-D145-427E-AF9F-8B08C455F5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18031" y="-30970"/>
            <a:ext cx="5696700" cy="6745224"/>
          </a:xfrm>
          <a:custGeom>
            <a:avLst/>
            <a:gdLst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96000 w 6096000"/>
              <a:gd name="connsiteY4" fmla="*/ 623728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75680 w 6096000"/>
              <a:gd name="connsiteY4" fmla="*/ 622712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6075680 w 6096000"/>
              <a:gd name="connsiteY5" fmla="*/ 622712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558800 w 6096000"/>
              <a:gd name="connsiteY5" fmla="*/ 6216967 h 6243047"/>
              <a:gd name="connsiteX6" fmla="*/ 182880 w 6096000"/>
              <a:gd name="connsiteY6" fmla="*/ 6202997 h 6243047"/>
              <a:gd name="connsiteX7" fmla="*/ 3810 w 6096000"/>
              <a:gd name="connsiteY7" fmla="*/ 6153467 h 6243047"/>
              <a:gd name="connsiteX8" fmla="*/ 0 w 6096000"/>
              <a:gd name="connsiteY8" fmla="*/ 0 h 6243047"/>
              <a:gd name="connsiteX9" fmla="*/ 0 w 6096000"/>
              <a:gd name="connsiteY9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182880 w 6096000"/>
              <a:gd name="connsiteY5" fmla="*/ 6202997 h 6243047"/>
              <a:gd name="connsiteX6" fmla="*/ 3810 w 6096000"/>
              <a:gd name="connsiteY6" fmla="*/ 6153467 h 6243047"/>
              <a:gd name="connsiteX7" fmla="*/ 0 w 6096000"/>
              <a:gd name="connsiteY7" fmla="*/ 0 h 6243047"/>
              <a:gd name="connsiteX8" fmla="*/ 0 w 6096000"/>
              <a:gd name="connsiteY8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182880 w 6096000"/>
              <a:gd name="connsiteY4" fmla="*/ 6202997 h 6243047"/>
              <a:gd name="connsiteX5" fmla="*/ 3810 w 6096000"/>
              <a:gd name="connsiteY5" fmla="*/ 6153467 h 6243047"/>
              <a:gd name="connsiteX6" fmla="*/ 0 w 6096000"/>
              <a:gd name="connsiteY6" fmla="*/ 0 h 6243047"/>
              <a:gd name="connsiteX7" fmla="*/ 0 w 6096000"/>
              <a:gd name="connsiteY7" fmla="*/ 0 h 6243047"/>
              <a:gd name="connsiteX0" fmla="*/ 0 w 6096000"/>
              <a:gd name="connsiteY0" fmla="*/ 0 h 6234629"/>
              <a:gd name="connsiteX1" fmla="*/ 6096000 w 6096000"/>
              <a:gd name="connsiteY1" fmla="*/ 0 h 6234629"/>
              <a:gd name="connsiteX2" fmla="*/ 6096000 w 6096000"/>
              <a:gd name="connsiteY2" fmla="*/ 0 h 6234629"/>
              <a:gd name="connsiteX3" fmla="*/ 6096000 w 6096000"/>
              <a:gd name="connsiteY3" fmla="*/ 2651760 h 6234629"/>
              <a:gd name="connsiteX4" fmla="*/ 182880 w 6096000"/>
              <a:gd name="connsiteY4" fmla="*/ 6202997 h 6234629"/>
              <a:gd name="connsiteX5" fmla="*/ 1905 w 6096000"/>
              <a:gd name="connsiteY5" fmla="*/ 6122987 h 6234629"/>
              <a:gd name="connsiteX6" fmla="*/ 0 w 6096000"/>
              <a:gd name="connsiteY6" fmla="*/ 0 h 6234629"/>
              <a:gd name="connsiteX7" fmla="*/ 0 w 6096000"/>
              <a:gd name="connsiteY7" fmla="*/ 0 h 6234629"/>
              <a:gd name="connsiteX0" fmla="*/ 0 w 6096000"/>
              <a:gd name="connsiteY0" fmla="*/ 0 h 6230503"/>
              <a:gd name="connsiteX1" fmla="*/ 6096000 w 6096000"/>
              <a:gd name="connsiteY1" fmla="*/ 0 h 6230503"/>
              <a:gd name="connsiteX2" fmla="*/ 6096000 w 6096000"/>
              <a:gd name="connsiteY2" fmla="*/ 0 h 6230503"/>
              <a:gd name="connsiteX3" fmla="*/ 6096000 w 6096000"/>
              <a:gd name="connsiteY3" fmla="*/ 2651760 h 6230503"/>
              <a:gd name="connsiteX4" fmla="*/ 182880 w 6096000"/>
              <a:gd name="connsiteY4" fmla="*/ 6202997 h 6230503"/>
              <a:gd name="connsiteX5" fmla="*/ 1905 w 6096000"/>
              <a:gd name="connsiteY5" fmla="*/ 6122987 h 6230503"/>
              <a:gd name="connsiteX6" fmla="*/ 0 w 6096000"/>
              <a:gd name="connsiteY6" fmla="*/ 0 h 6230503"/>
              <a:gd name="connsiteX7" fmla="*/ 0 w 6096000"/>
              <a:gd name="connsiteY7" fmla="*/ 0 h 6230503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26574"/>
              <a:gd name="connsiteX1" fmla="*/ 6096000 w 6096000"/>
              <a:gd name="connsiteY1" fmla="*/ 0 h 6226574"/>
              <a:gd name="connsiteX2" fmla="*/ 6096000 w 6096000"/>
              <a:gd name="connsiteY2" fmla="*/ 0 h 6226574"/>
              <a:gd name="connsiteX3" fmla="*/ 6096000 w 6096000"/>
              <a:gd name="connsiteY3" fmla="*/ 2651760 h 6226574"/>
              <a:gd name="connsiteX4" fmla="*/ 182880 w 6096000"/>
              <a:gd name="connsiteY4" fmla="*/ 6202997 h 6226574"/>
              <a:gd name="connsiteX5" fmla="*/ 1905 w 6096000"/>
              <a:gd name="connsiteY5" fmla="*/ 6122987 h 6226574"/>
              <a:gd name="connsiteX6" fmla="*/ 0 w 6096000"/>
              <a:gd name="connsiteY6" fmla="*/ 0 h 6226574"/>
              <a:gd name="connsiteX7" fmla="*/ 0 w 6096000"/>
              <a:gd name="connsiteY7" fmla="*/ 0 h 6226574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505968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24384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5064369 w 6096000"/>
              <a:gd name="connsiteY3" fmla="*/ 3780991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212400 h 6944942"/>
              <a:gd name="connsiteX1" fmla="*/ 5064369 w 6096000"/>
              <a:gd name="connsiteY1" fmla="*/ 220178 h 6944942"/>
              <a:gd name="connsiteX2" fmla="*/ 6096000 w 6096000"/>
              <a:gd name="connsiteY2" fmla="*/ 236784 h 6944942"/>
              <a:gd name="connsiteX3" fmla="*/ 6096000 w 6096000"/>
              <a:gd name="connsiteY3" fmla="*/ 3370128 h 6944942"/>
              <a:gd name="connsiteX4" fmla="*/ 5064369 w 6096000"/>
              <a:gd name="connsiteY4" fmla="*/ 3993391 h 6944942"/>
              <a:gd name="connsiteX5" fmla="*/ 182880 w 6096000"/>
              <a:gd name="connsiteY5" fmla="*/ 6921365 h 6944942"/>
              <a:gd name="connsiteX6" fmla="*/ 1905 w 6096000"/>
              <a:gd name="connsiteY6" fmla="*/ 6841355 h 6944942"/>
              <a:gd name="connsiteX7" fmla="*/ 0 w 6096000"/>
              <a:gd name="connsiteY7" fmla="*/ 718368 h 6944942"/>
              <a:gd name="connsiteX8" fmla="*/ 0 w 6096000"/>
              <a:gd name="connsiteY8" fmla="*/ 212400 h 6944942"/>
              <a:gd name="connsiteX0" fmla="*/ 0 w 6096000"/>
              <a:gd name="connsiteY0" fmla="*/ 248020 h 6980562"/>
              <a:gd name="connsiteX1" fmla="*/ 5064369 w 6096000"/>
              <a:gd name="connsiteY1" fmla="*/ 255798 h 6980562"/>
              <a:gd name="connsiteX2" fmla="*/ 6096000 w 6096000"/>
              <a:gd name="connsiteY2" fmla="*/ 3405748 h 6980562"/>
              <a:gd name="connsiteX3" fmla="*/ 5064369 w 6096000"/>
              <a:gd name="connsiteY3" fmla="*/ 4029011 h 6980562"/>
              <a:gd name="connsiteX4" fmla="*/ 182880 w 6096000"/>
              <a:gd name="connsiteY4" fmla="*/ 6956985 h 6980562"/>
              <a:gd name="connsiteX5" fmla="*/ 1905 w 6096000"/>
              <a:gd name="connsiteY5" fmla="*/ 6876975 h 6980562"/>
              <a:gd name="connsiteX6" fmla="*/ 0 w 6096000"/>
              <a:gd name="connsiteY6" fmla="*/ 753988 h 6980562"/>
              <a:gd name="connsiteX7" fmla="*/ 0 w 6096000"/>
              <a:gd name="connsiteY7" fmla="*/ 248020 h 6980562"/>
              <a:gd name="connsiteX0" fmla="*/ 0 w 5686037"/>
              <a:gd name="connsiteY0" fmla="*/ 293947 h 7026489"/>
              <a:gd name="connsiteX1" fmla="*/ 5064369 w 5686037"/>
              <a:gd name="connsiteY1" fmla="*/ 301725 h 7026489"/>
              <a:gd name="connsiteX2" fmla="*/ 5064369 w 5686037"/>
              <a:gd name="connsiteY2" fmla="*/ 4074938 h 7026489"/>
              <a:gd name="connsiteX3" fmla="*/ 182880 w 5686037"/>
              <a:gd name="connsiteY3" fmla="*/ 7002912 h 7026489"/>
              <a:gd name="connsiteX4" fmla="*/ 1905 w 5686037"/>
              <a:gd name="connsiteY4" fmla="*/ 6922902 h 7026489"/>
              <a:gd name="connsiteX5" fmla="*/ 0 w 5686037"/>
              <a:gd name="connsiteY5" fmla="*/ 799915 h 7026489"/>
              <a:gd name="connsiteX6" fmla="*/ 0 w 5686037"/>
              <a:gd name="connsiteY6" fmla="*/ 293947 h 7026489"/>
              <a:gd name="connsiteX0" fmla="*/ 0 w 5686037"/>
              <a:gd name="connsiteY0" fmla="*/ 35792 h 6768334"/>
              <a:gd name="connsiteX1" fmla="*/ 5064369 w 5686037"/>
              <a:gd name="connsiteY1" fmla="*/ 43570 h 6768334"/>
              <a:gd name="connsiteX2" fmla="*/ 5064369 w 5686037"/>
              <a:gd name="connsiteY2" fmla="*/ 3816783 h 6768334"/>
              <a:gd name="connsiteX3" fmla="*/ 182880 w 5686037"/>
              <a:gd name="connsiteY3" fmla="*/ 6744757 h 6768334"/>
              <a:gd name="connsiteX4" fmla="*/ 1905 w 5686037"/>
              <a:gd name="connsiteY4" fmla="*/ 6664747 h 6768334"/>
              <a:gd name="connsiteX5" fmla="*/ 0 w 5686037"/>
              <a:gd name="connsiteY5" fmla="*/ 541760 h 6768334"/>
              <a:gd name="connsiteX6" fmla="*/ 0 w 5686037"/>
              <a:gd name="connsiteY6" fmla="*/ 35792 h 6768334"/>
              <a:gd name="connsiteX0" fmla="*/ 0 w 5431411"/>
              <a:gd name="connsiteY0" fmla="*/ 35792 h 6768334"/>
              <a:gd name="connsiteX1" fmla="*/ 5064369 w 5431411"/>
              <a:gd name="connsiteY1" fmla="*/ 43570 h 6768334"/>
              <a:gd name="connsiteX2" fmla="*/ 5064369 w 5431411"/>
              <a:gd name="connsiteY2" fmla="*/ 3816783 h 6768334"/>
              <a:gd name="connsiteX3" fmla="*/ 182880 w 5431411"/>
              <a:gd name="connsiteY3" fmla="*/ 6744757 h 6768334"/>
              <a:gd name="connsiteX4" fmla="*/ 1905 w 5431411"/>
              <a:gd name="connsiteY4" fmla="*/ 6664747 h 6768334"/>
              <a:gd name="connsiteX5" fmla="*/ 0 w 5431411"/>
              <a:gd name="connsiteY5" fmla="*/ 541760 h 6768334"/>
              <a:gd name="connsiteX6" fmla="*/ 0 w 5431411"/>
              <a:gd name="connsiteY6" fmla="*/ 35792 h 6768334"/>
              <a:gd name="connsiteX0" fmla="*/ 0 w 5087100"/>
              <a:gd name="connsiteY0" fmla="*/ 35792 h 6768334"/>
              <a:gd name="connsiteX1" fmla="*/ 5064369 w 5087100"/>
              <a:gd name="connsiteY1" fmla="*/ 43570 h 6768334"/>
              <a:gd name="connsiteX2" fmla="*/ 5064369 w 5087100"/>
              <a:gd name="connsiteY2" fmla="*/ 3816783 h 6768334"/>
              <a:gd name="connsiteX3" fmla="*/ 182880 w 5087100"/>
              <a:gd name="connsiteY3" fmla="*/ 6744757 h 6768334"/>
              <a:gd name="connsiteX4" fmla="*/ 1905 w 5087100"/>
              <a:gd name="connsiteY4" fmla="*/ 6664747 h 6768334"/>
              <a:gd name="connsiteX5" fmla="*/ 0 w 5087100"/>
              <a:gd name="connsiteY5" fmla="*/ 541760 h 6768334"/>
              <a:gd name="connsiteX6" fmla="*/ 0 w 5087100"/>
              <a:gd name="connsiteY6" fmla="*/ 35792 h 6768334"/>
              <a:gd name="connsiteX0" fmla="*/ 0 w 5087100"/>
              <a:gd name="connsiteY0" fmla="*/ 17144 h 6749686"/>
              <a:gd name="connsiteX1" fmla="*/ 5064369 w 5087100"/>
              <a:gd name="connsiteY1" fmla="*/ 24922 h 6749686"/>
              <a:gd name="connsiteX2" fmla="*/ 5064369 w 5087100"/>
              <a:gd name="connsiteY2" fmla="*/ 3798135 h 6749686"/>
              <a:gd name="connsiteX3" fmla="*/ 182880 w 5087100"/>
              <a:gd name="connsiteY3" fmla="*/ 6726109 h 6749686"/>
              <a:gd name="connsiteX4" fmla="*/ 1905 w 5087100"/>
              <a:gd name="connsiteY4" fmla="*/ 6646099 h 6749686"/>
              <a:gd name="connsiteX5" fmla="*/ 0 w 5087100"/>
              <a:gd name="connsiteY5" fmla="*/ 523112 h 6749686"/>
              <a:gd name="connsiteX6" fmla="*/ 0 w 5087100"/>
              <a:gd name="connsiteY6" fmla="*/ 17144 h 6749686"/>
              <a:gd name="connsiteX0" fmla="*/ 0 w 5087100"/>
              <a:gd name="connsiteY0" fmla="*/ 7872 h 6740414"/>
              <a:gd name="connsiteX1" fmla="*/ 5064369 w 5087100"/>
              <a:gd name="connsiteY1" fmla="*/ 15650 h 6740414"/>
              <a:gd name="connsiteX2" fmla="*/ 5064369 w 5087100"/>
              <a:gd name="connsiteY2" fmla="*/ 3788863 h 6740414"/>
              <a:gd name="connsiteX3" fmla="*/ 182880 w 5087100"/>
              <a:gd name="connsiteY3" fmla="*/ 6716837 h 6740414"/>
              <a:gd name="connsiteX4" fmla="*/ 1905 w 5087100"/>
              <a:gd name="connsiteY4" fmla="*/ 6636827 h 6740414"/>
              <a:gd name="connsiteX5" fmla="*/ 0 w 5087100"/>
              <a:gd name="connsiteY5" fmla="*/ 513840 h 6740414"/>
              <a:gd name="connsiteX6" fmla="*/ 0 w 5087100"/>
              <a:gd name="connsiteY6" fmla="*/ 7872 h 6740414"/>
              <a:gd name="connsiteX0" fmla="*/ 0 w 5675459"/>
              <a:gd name="connsiteY0" fmla="*/ 7872 h 6740414"/>
              <a:gd name="connsiteX1" fmla="*/ 5064369 w 5675459"/>
              <a:gd name="connsiteY1" fmla="*/ 15650 h 6740414"/>
              <a:gd name="connsiteX2" fmla="*/ 5673969 w 5675459"/>
              <a:gd name="connsiteY2" fmla="*/ 3423103 h 6740414"/>
              <a:gd name="connsiteX3" fmla="*/ 182880 w 5675459"/>
              <a:gd name="connsiteY3" fmla="*/ 6716837 h 6740414"/>
              <a:gd name="connsiteX4" fmla="*/ 1905 w 5675459"/>
              <a:gd name="connsiteY4" fmla="*/ 6636827 h 6740414"/>
              <a:gd name="connsiteX5" fmla="*/ 0 w 5675459"/>
              <a:gd name="connsiteY5" fmla="*/ 513840 h 6740414"/>
              <a:gd name="connsiteX6" fmla="*/ 0 w 5675459"/>
              <a:gd name="connsiteY6" fmla="*/ 7872 h 6740414"/>
              <a:gd name="connsiteX0" fmla="*/ 0 w 5696700"/>
              <a:gd name="connsiteY0" fmla="*/ 12682 h 6745224"/>
              <a:gd name="connsiteX1" fmla="*/ 5673969 w 5696700"/>
              <a:gd name="connsiteY1" fmla="*/ 5220 h 6745224"/>
              <a:gd name="connsiteX2" fmla="*/ 5673969 w 5696700"/>
              <a:gd name="connsiteY2" fmla="*/ 3427913 h 6745224"/>
              <a:gd name="connsiteX3" fmla="*/ 182880 w 5696700"/>
              <a:gd name="connsiteY3" fmla="*/ 6721647 h 6745224"/>
              <a:gd name="connsiteX4" fmla="*/ 1905 w 5696700"/>
              <a:gd name="connsiteY4" fmla="*/ 6641637 h 6745224"/>
              <a:gd name="connsiteX5" fmla="*/ 0 w 5696700"/>
              <a:gd name="connsiteY5" fmla="*/ 518650 h 6745224"/>
              <a:gd name="connsiteX6" fmla="*/ 0 w 5696700"/>
              <a:gd name="connsiteY6" fmla="*/ 12682 h 674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6700" h="6745224">
                <a:moveTo>
                  <a:pt x="0" y="12682"/>
                </a:moveTo>
                <a:cubicBezTo>
                  <a:pt x="633855" y="-7287"/>
                  <a:pt x="3141784" y="1331"/>
                  <a:pt x="5673969" y="5220"/>
                </a:cubicBezTo>
                <a:cubicBezTo>
                  <a:pt x="5698224" y="257013"/>
                  <a:pt x="5709784" y="3036262"/>
                  <a:pt x="5673969" y="3427913"/>
                </a:cubicBezTo>
                <a:lnTo>
                  <a:pt x="182880" y="6721647"/>
                </a:lnTo>
                <a:cubicBezTo>
                  <a:pt x="104140" y="6773717"/>
                  <a:pt x="4445" y="6736252"/>
                  <a:pt x="1905" y="6641637"/>
                </a:cubicBezTo>
                <a:lnTo>
                  <a:pt x="0" y="518650"/>
                </a:lnTo>
                <a:lnTo>
                  <a:pt x="0" y="12682"/>
                </a:lnTo>
                <a:close/>
              </a:path>
            </a:pathLst>
          </a:custGeom>
          <a:ln w="15875">
            <a:noFill/>
          </a:ln>
        </p:spPr>
        <p:txBody>
          <a:bodyPr rtlCol="0">
            <a:noAutofit/>
          </a:bodyPr>
          <a:lstStyle/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D642ED-8F50-4B43-AE77-D3EF0CC9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3795"/>
            <a:ext cx="5773737" cy="511200"/>
          </a:xfrm>
        </p:spPr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CBFD9C-B162-42C2-8976-F9356F349C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5774483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04FA-7C0F-4C7F-BBB4-C47025FB04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9246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/ Text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 36"/>
          <p:cNvSpPr>
            <a:spLocks/>
          </p:cNvSpPr>
          <p:nvPr/>
        </p:nvSpPr>
        <p:spPr bwMode="auto">
          <a:xfrm>
            <a:off x="4740275" y="1520825"/>
            <a:ext cx="7451725" cy="1074738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4" y="2423160"/>
            <a:ext cx="4005896" cy="3418840"/>
          </a:xfrm>
        </p:spPr>
        <p:txBody>
          <a:bodyPr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en-GB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C93A354-8B46-447C-A9AE-E5853BD7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en-GB" noProof="0"/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1833E519-A4A3-45EC-BBFA-5E5E3DB85A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45618" y="1732338"/>
            <a:ext cx="7456283" cy="5137236"/>
          </a:xfrm>
          <a:custGeom>
            <a:avLst/>
            <a:gdLst>
              <a:gd name="connsiteX0" fmla="*/ 0 w 7635875"/>
              <a:gd name="connsiteY0" fmla="*/ 0 h 5300661"/>
              <a:gd name="connsiteX1" fmla="*/ 0 w 7635875"/>
              <a:gd name="connsiteY1" fmla="*/ 0 h 5300661"/>
              <a:gd name="connsiteX2" fmla="*/ 7635875 w 7635875"/>
              <a:gd name="connsiteY2" fmla="*/ 0 h 5300661"/>
              <a:gd name="connsiteX3" fmla="*/ 7635875 w 7635875"/>
              <a:gd name="connsiteY3" fmla="*/ 0 h 5300661"/>
              <a:gd name="connsiteX4" fmla="*/ 7635875 w 7635875"/>
              <a:gd name="connsiteY4" fmla="*/ 5300661 h 5300661"/>
              <a:gd name="connsiteX5" fmla="*/ 7635875 w 7635875"/>
              <a:gd name="connsiteY5" fmla="*/ 5300661 h 5300661"/>
              <a:gd name="connsiteX6" fmla="*/ 0 w 7635875"/>
              <a:gd name="connsiteY6" fmla="*/ 5300661 h 5300661"/>
              <a:gd name="connsiteX7" fmla="*/ 0 w 7635875"/>
              <a:gd name="connsiteY7" fmla="*/ 5300661 h 5300661"/>
              <a:gd name="connsiteX8" fmla="*/ 0 w 7635875"/>
              <a:gd name="connsiteY8" fmla="*/ 0 h 5300661"/>
              <a:gd name="connsiteX0" fmla="*/ 7274 w 7643149"/>
              <a:gd name="connsiteY0" fmla="*/ 0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7274 w 7643149"/>
              <a:gd name="connsiteY9" fmla="*/ 0 h 5300661"/>
              <a:gd name="connsiteX0" fmla="*/ 1581431 w 7643149"/>
              <a:gd name="connsiteY0" fmla="*/ 613458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81431 w 7643149"/>
              <a:gd name="connsiteY0" fmla="*/ 613458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35132 w 7643149"/>
              <a:gd name="connsiteY0" fmla="*/ 11574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35132 w 7643149"/>
              <a:gd name="connsiteY9" fmla="*/ 11574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49161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5300661 h 5300661"/>
              <a:gd name="connsiteX4" fmla="*/ 7643149 w 7643149"/>
              <a:gd name="connsiteY4" fmla="*/ 5300661 h 5300661"/>
              <a:gd name="connsiteX5" fmla="*/ 7274 w 7643149"/>
              <a:gd name="connsiteY5" fmla="*/ 5300661 h 5300661"/>
              <a:gd name="connsiteX6" fmla="*/ 7274 w 7643149"/>
              <a:gd name="connsiteY6" fmla="*/ 5300661 h 5300661"/>
              <a:gd name="connsiteX7" fmla="*/ 0 w 7643149"/>
              <a:gd name="connsiteY7" fmla="*/ 1116414 h 5300661"/>
              <a:gd name="connsiteX8" fmla="*/ 1565612 w 7643149"/>
              <a:gd name="connsiteY8" fmla="*/ 171627 h 5300661"/>
              <a:gd name="connsiteX0" fmla="*/ 1565612 w 7643149"/>
              <a:gd name="connsiteY0" fmla="*/ 161795 h 5290829"/>
              <a:gd name="connsiteX1" fmla="*/ 1998120 w 7643149"/>
              <a:gd name="connsiteY1" fmla="*/ 13317 h 5290829"/>
              <a:gd name="connsiteX2" fmla="*/ 7643149 w 7643149"/>
              <a:gd name="connsiteY2" fmla="*/ 0 h 5290829"/>
              <a:gd name="connsiteX3" fmla="*/ 7643149 w 7643149"/>
              <a:gd name="connsiteY3" fmla="*/ 5290829 h 5290829"/>
              <a:gd name="connsiteX4" fmla="*/ 7643149 w 7643149"/>
              <a:gd name="connsiteY4" fmla="*/ 5290829 h 5290829"/>
              <a:gd name="connsiteX5" fmla="*/ 7274 w 7643149"/>
              <a:gd name="connsiteY5" fmla="*/ 5290829 h 5290829"/>
              <a:gd name="connsiteX6" fmla="*/ 7274 w 7643149"/>
              <a:gd name="connsiteY6" fmla="*/ 5290829 h 5290829"/>
              <a:gd name="connsiteX7" fmla="*/ 0 w 7643149"/>
              <a:gd name="connsiteY7" fmla="*/ 1106582 h 5290829"/>
              <a:gd name="connsiteX8" fmla="*/ 1565612 w 7643149"/>
              <a:gd name="connsiteY8" fmla="*/ 161795 h 5290829"/>
              <a:gd name="connsiteX0" fmla="*/ 1565612 w 7643149"/>
              <a:gd name="connsiteY0" fmla="*/ 148501 h 5277535"/>
              <a:gd name="connsiteX1" fmla="*/ 1998120 w 7643149"/>
              <a:gd name="connsiteY1" fmla="*/ 23 h 5277535"/>
              <a:gd name="connsiteX2" fmla="*/ 7643149 w 7643149"/>
              <a:gd name="connsiteY2" fmla="*/ 16203 h 5277535"/>
              <a:gd name="connsiteX3" fmla="*/ 7643149 w 7643149"/>
              <a:gd name="connsiteY3" fmla="*/ 5277535 h 5277535"/>
              <a:gd name="connsiteX4" fmla="*/ 7643149 w 7643149"/>
              <a:gd name="connsiteY4" fmla="*/ 5277535 h 5277535"/>
              <a:gd name="connsiteX5" fmla="*/ 7274 w 7643149"/>
              <a:gd name="connsiteY5" fmla="*/ 5277535 h 5277535"/>
              <a:gd name="connsiteX6" fmla="*/ 7274 w 7643149"/>
              <a:gd name="connsiteY6" fmla="*/ 5277535 h 5277535"/>
              <a:gd name="connsiteX7" fmla="*/ 0 w 7643149"/>
              <a:gd name="connsiteY7" fmla="*/ 1093288 h 5277535"/>
              <a:gd name="connsiteX8" fmla="*/ 1565612 w 7643149"/>
              <a:gd name="connsiteY8" fmla="*/ 148501 h 5277535"/>
              <a:gd name="connsiteX0" fmla="*/ 1565612 w 7652982"/>
              <a:gd name="connsiteY0" fmla="*/ 161794 h 5290828"/>
              <a:gd name="connsiteX1" fmla="*/ 1998120 w 7652982"/>
              <a:gd name="connsiteY1" fmla="*/ 13316 h 5290828"/>
              <a:gd name="connsiteX2" fmla="*/ 7652982 w 7652982"/>
              <a:gd name="connsiteY2" fmla="*/ 0 h 5290828"/>
              <a:gd name="connsiteX3" fmla="*/ 7643149 w 7652982"/>
              <a:gd name="connsiteY3" fmla="*/ 5290828 h 5290828"/>
              <a:gd name="connsiteX4" fmla="*/ 7643149 w 7652982"/>
              <a:gd name="connsiteY4" fmla="*/ 5290828 h 5290828"/>
              <a:gd name="connsiteX5" fmla="*/ 7274 w 7652982"/>
              <a:gd name="connsiteY5" fmla="*/ 5290828 h 5290828"/>
              <a:gd name="connsiteX6" fmla="*/ 7274 w 7652982"/>
              <a:gd name="connsiteY6" fmla="*/ 5290828 h 5290828"/>
              <a:gd name="connsiteX7" fmla="*/ 0 w 7652982"/>
              <a:gd name="connsiteY7" fmla="*/ 1106581 h 5290828"/>
              <a:gd name="connsiteX8" fmla="*/ 1565612 w 7652982"/>
              <a:gd name="connsiteY8" fmla="*/ 161794 h 5290828"/>
              <a:gd name="connsiteX0" fmla="*/ 1565612 w 7643202"/>
              <a:gd name="connsiteY0" fmla="*/ 161794 h 5290828"/>
              <a:gd name="connsiteX1" fmla="*/ 1998120 w 7643202"/>
              <a:gd name="connsiteY1" fmla="*/ 13316 h 5290828"/>
              <a:gd name="connsiteX2" fmla="*/ 7502511 w 7643202"/>
              <a:gd name="connsiteY2" fmla="*/ 0 h 5290828"/>
              <a:gd name="connsiteX3" fmla="*/ 7643149 w 7643202"/>
              <a:gd name="connsiteY3" fmla="*/ 5290828 h 5290828"/>
              <a:gd name="connsiteX4" fmla="*/ 7643149 w 7643202"/>
              <a:gd name="connsiteY4" fmla="*/ 5290828 h 5290828"/>
              <a:gd name="connsiteX5" fmla="*/ 7274 w 7643202"/>
              <a:gd name="connsiteY5" fmla="*/ 5290828 h 5290828"/>
              <a:gd name="connsiteX6" fmla="*/ 7274 w 7643202"/>
              <a:gd name="connsiteY6" fmla="*/ 5290828 h 5290828"/>
              <a:gd name="connsiteX7" fmla="*/ 0 w 7643202"/>
              <a:gd name="connsiteY7" fmla="*/ 1106581 h 5290828"/>
              <a:gd name="connsiteX8" fmla="*/ 1565612 w 7643202"/>
              <a:gd name="connsiteY8" fmla="*/ 161794 h 5290828"/>
              <a:gd name="connsiteX0" fmla="*/ 1565612 w 7643202"/>
              <a:gd name="connsiteY0" fmla="*/ 161794 h 5313977"/>
              <a:gd name="connsiteX1" fmla="*/ 1998120 w 7643202"/>
              <a:gd name="connsiteY1" fmla="*/ 13316 h 5313977"/>
              <a:gd name="connsiteX2" fmla="*/ 7502511 w 7643202"/>
              <a:gd name="connsiteY2" fmla="*/ 0 h 5313977"/>
              <a:gd name="connsiteX3" fmla="*/ 7643149 w 7643202"/>
              <a:gd name="connsiteY3" fmla="*/ 5290828 h 5313977"/>
              <a:gd name="connsiteX4" fmla="*/ 7457954 w 7643202"/>
              <a:gd name="connsiteY4" fmla="*/ 5313977 h 5313977"/>
              <a:gd name="connsiteX5" fmla="*/ 7274 w 7643202"/>
              <a:gd name="connsiteY5" fmla="*/ 5290828 h 5313977"/>
              <a:gd name="connsiteX6" fmla="*/ 7274 w 7643202"/>
              <a:gd name="connsiteY6" fmla="*/ 5290828 h 5313977"/>
              <a:gd name="connsiteX7" fmla="*/ 0 w 7643202"/>
              <a:gd name="connsiteY7" fmla="*/ 1106581 h 5313977"/>
              <a:gd name="connsiteX8" fmla="*/ 1565612 w 7643202"/>
              <a:gd name="connsiteY8" fmla="*/ 161794 h 5313977"/>
              <a:gd name="connsiteX0" fmla="*/ 1565612 w 8292618"/>
              <a:gd name="connsiteY0" fmla="*/ 161794 h 5313977"/>
              <a:gd name="connsiteX1" fmla="*/ 1998120 w 8292618"/>
              <a:gd name="connsiteY1" fmla="*/ 13316 h 5313977"/>
              <a:gd name="connsiteX2" fmla="*/ 7502511 w 8292618"/>
              <a:gd name="connsiteY2" fmla="*/ 0 h 5313977"/>
              <a:gd name="connsiteX3" fmla="*/ 7457954 w 8292618"/>
              <a:gd name="connsiteY3" fmla="*/ 5313977 h 5313977"/>
              <a:gd name="connsiteX4" fmla="*/ 7274 w 8292618"/>
              <a:gd name="connsiteY4" fmla="*/ 5290828 h 5313977"/>
              <a:gd name="connsiteX5" fmla="*/ 7274 w 8292618"/>
              <a:gd name="connsiteY5" fmla="*/ 5290828 h 5313977"/>
              <a:gd name="connsiteX6" fmla="*/ 0 w 8292618"/>
              <a:gd name="connsiteY6" fmla="*/ 1106581 h 5313977"/>
              <a:gd name="connsiteX7" fmla="*/ 1565612 w 8292618"/>
              <a:gd name="connsiteY7" fmla="*/ 161794 h 5313977"/>
              <a:gd name="connsiteX0" fmla="*/ 1565612 w 8023930"/>
              <a:gd name="connsiteY0" fmla="*/ 161794 h 5313977"/>
              <a:gd name="connsiteX1" fmla="*/ 1998120 w 8023930"/>
              <a:gd name="connsiteY1" fmla="*/ 13316 h 5313977"/>
              <a:gd name="connsiteX2" fmla="*/ 7502511 w 8023930"/>
              <a:gd name="connsiteY2" fmla="*/ 0 h 5313977"/>
              <a:gd name="connsiteX3" fmla="*/ 7457954 w 8023930"/>
              <a:gd name="connsiteY3" fmla="*/ 5313977 h 5313977"/>
              <a:gd name="connsiteX4" fmla="*/ 7274 w 8023930"/>
              <a:gd name="connsiteY4" fmla="*/ 5290828 h 5313977"/>
              <a:gd name="connsiteX5" fmla="*/ 7274 w 8023930"/>
              <a:gd name="connsiteY5" fmla="*/ 5290828 h 5313977"/>
              <a:gd name="connsiteX6" fmla="*/ 0 w 8023930"/>
              <a:gd name="connsiteY6" fmla="*/ 1106581 h 5313977"/>
              <a:gd name="connsiteX7" fmla="*/ 1565612 w 8023930"/>
              <a:gd name="connsiteY7" fmla="*/ 161794 h 5313977"/>
              <a:gd name="connsiteX0" fmla="*/ 1565612 w 8048503"/>
              <a:gd name="connsiteY0" fmla="*/ 161794 h 5313977"/>
              <a:gd name="connsiteX1" fmla="*/ 1998120 w 8048503"/>
              <a:gd name="connsiteY1" fmla="*/ 13316 h 5313977"/>
              <a:gd name="connsiteX2" fmla="*/ 7502511 w 8048503"/>
              <a:gd name="connsiteY2" fmla="*/ 0 h 5313977"/>
              <a:gd name="connsiteX3" fmla="*/ 7465670 w 8048503"/>
              <a:gd name="connsiteY3" fmla="*/ 4197021 h 5313977"/>
              <a:gd name="connsiteX4" fmla="*/ 7457954 w 8048503"/>
              <a:gd name="connsiteY4" fmla="*/ 5313977 h 5313977"/>
              <a:gd name="connsiteX5" fmla="*/ 7274 w 8048503"/>
              <a:gd name="connsiteY5" fmla="*/ 5290828 h 5313977"/>
              <a:gd name="connsiteX6" fmla="*/ 7274 w 8048503"/>
              <a:gd name="connsiteY6" fmla="*/ 5290828 h 5313977"/>
              <a:gd name="connsiteX7" fmla="*/ 0 w 8048503"/>
              <a:gd name="connsiteY7" fmla="*/ 1106581 h 5313977"/>
              <a:gd name="connsiteX8" fmla="*/ 1565612 w 8048503"/>
              <a:gd name="connsiteY8" fmla="*/ 161794 h 5313977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4460111 w 7937480"/>
              <a:gd name="connsiteY4" fmla="*/ 5290827 h 5290828"/>
              <a:gd name="connsiteX5" fmla="*/ 7274 w 7937480"/>
              <a:gd name="connsiteY5" fmla="*/ 5290828 h 5290828"/>
              <a:gd name="connsiteX6" fmla="*/ 7274 w 7937480"/>
              <a:gd name="connsiteY6" fmla="*/ 5290828 h 5290828"/>
              <a:gd name="connsiteX7" fmla="*/ 0 w 7937480"/>
              <a:gd name="connsiteY7" fmla="*/ 1106581 h 5290828"/>
              <a:gd name="connsiteX8" fmla="*/ 1565612 w 7937480"/>
              <a:gd name="connsiteY8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23816"/>
              <a:gd name="connsiteY0" fmla="*/ 161794 h 5290828"/>
              <a:gd name="connsiteX1" fmla="*/ 1998120 w 7923816"/>
              <a:gd name="connsiteY1" fmla="*/ 13316 h 5290828"/>
              <a:gd name="connsiteX2" fmla="*/ 7484223 w 7923816"/>
              <a:gd name="connsiteY2" fmla="*/ 0 h 5290828"/>
              <a:gd name="connsiteX3" fmla="*/ 7465670 w 7923816"/>
              <a:gd name="connsiteY3" fmla="*/ 4215309 h 5290828"/>
              <a:gd name="connsiteX4" fmla="*/ 6355195 w 7923816"/>
              <a:gd name="connsiteY4" fmla="*/ 4224029 h 5290828"/>
              <a:gd name="connsiteX5" fmla="*/ 5983339 w 7923816"/>
              <a:gd name="connsiteY5" fmla="*/ 4376429 h 5290828"/>
              <a:gd name="connsiteX6" fmla="*/ 4460111 w 7923816"/>
              <a:gd name="connsiteY6" fmla="*/ 5290827 h 5290828"/>
              <a:gd name="connsiteX7" fmla="*/ 7274 w 7923816"/>
              <a:gd name="connsiteY7" fmla="*/ 5290828 h 5290828"/>
              <a:gd name="connsiteX8" fmla="*/ 7274 w 7923816"/>
              <a:gd name="connsiteY8" fmla="*/ 5290828 h 5290828"/>
              <a:gd name="connsiteX9" fmla="*/ 0 w 7923816"/>
              <a:gd name="connsiteY9" fmla="*/ 1106581 h 5290828"/>
              <a:gd name="connsiteX10" fmla="*/ 1565612 w 7923816"/>
              <a:gd name="connsiteY10" fmla="*/ 161794 h 5290828"/>
              <a:gd name="connsiteX0" fmla="*/ 1565612 w 7484223"/>
              <a:gd name="connsiteY0" fmla="*/ 161794 h 5290828"/>
              <a:gd name="connsiteX1" fmla="*/ 1998120 w 7484223"/>
              <a:gd name="connsiteY1" fmla="*/ 13316 h 5290828"/>
              <a:gd name="connsiteX2" fmla="*/ 7484223 w 7484223"/>
              <a:gd name="connsiteY2" fmla="*/ 0 h 5290828"/>
              <a:gd name="connsiteX3" fmla="*/ 7465670 w 7484223"/>
              <a:gd name="connsiteY3" fmla="*/ 4215309 h 5290828"/>
              <a:gd name="connsiteX4" fmla="*/ 6355195 w 7484223"/>
              <a:gd name="connsiteY4" fmla="*/ 4224029 h 5290828"/>
              <a:gd name="connsiteX5" fmla="*/ 5983339 w 7484223"/>
              <a:gd name="connsiteY5" fmla="*/ 4376429 h 5290828"/>
              <a:gd name="connsiteX6" fmla="*/ 4460111 w 7484223"/>
              <a:gd name="connsiteY6" fmla="*/ 5290827 h 5290828"/>
              <a:gd name="connsiteX7" fmla="*/ 7274 w 7484223"/>
              <a:gd name="connsiteY7" fmla="*/ 5290828 h 5290828"/>
              <a:gd name="connsiteX8" fmla="*/ 7274 w 7484223"/>
              <a:gd name="connsiteY8" fmla="*/ 5290828 h 5290828"/>
              <a:gd name="connsiteX9" fmla="*/ 0 w 7484223"/>
              <a:gd name="connsiteY9" fmla="*/ 1106581 h 5290828"/>
              <a:gd name="connsiteX10" fmla="*/ 1565612 w 7484223"/>
              <a:gd name="connsiteY10" fmla="*/ 161794 h 5290828"/>
              <a:gd name="connsiteX0" fmla="*/ 1565612 w 7484277"/>
              <a:gd name="connsiteY0" fmla="*/ 161794 h 5290828"/>
              <a:gd name="connsiteX1" fmla="*/ 1998120 w 7484277"/>
              <a:gd name="connsiteY1" fmla="*/ 13316 h 5290828"/>
              <a:gd name="connsiteX2" fmla="*/ 7484223 w 7484277"/>
              <a:gd name="connsiteY2" fmla="*/ 0 h 5290828"/>
              <a:gd name="connsiteX3" fmla="*/ 7465670 w 7484277"/>
              <a:gd name="connsiteY3" fmla="*/ 4215309 h 5290828"/>
              <a:gd name="connsiteX4" fmla="*/ 6355195 w 7484277"/>
              <a:gd name="connsiteY4" fmla="*/ 4224029 h 5290828"/>
              <a:gd name="connsiteX5" fmla="*/ 5983339 w 7484277"/>
              <a:gd name="connsiteY5" fmla="*/ 4376429 h 5290828"/>
              <a:gd name="connsiteX6" fmla="*/ 4460111 w 7484277"/>
              <a:gd name="connsiteY6" fmla="*/ 5290827 h 5290828"/>
              <a:gd name="connsiteX7" fmla="*/ 7274 w 7484277"/>
              <a:gd name="connsiteY7" fmla="*/ 5290828 h 5290828"/>
              <a:gd name="connsiteX8" fmla="*/ 7274 w 7484277"/>
              <a:gd name="connsiteY8" fmla="*/ 5290828 h 5290828"/>
              <a:gd name="connsiteX9" fmla="*/ 0 w 7484277"/>
              <a:gd name="connsiteY9" fmla="*/ 1106581 h 5290828"/>
              <a:gd name="connsiteX10" fmla="*/ 1565612 w 7484277"/>
              <a:gd name="connsiteY10" fmla="*/ 161794 h 5290828"/>
              <a:gd name="connsiteX0" fmla="*/ 1565612 w 7467644"/>
              <a:gd name="connsiteY0" fmla="*/ 161794 h 5290828"/>
              <a:gd name="connsiteX1" fmla="*/ 1998120 w 7467644"/>
              <a:gd name="connsiteY1" fmla="*/ 13316 h 5290828"/>
              <a:gd name="connsiteX2" fmla="*/ 7456283 w 7467644"/>
              <a:gd name="connsiteY2" fmla="*/ 0 h 5290828"/>
              <a:gd name="connsiteX3" fmla="*/ 7465670 w 7467644"/>
              <a:gd name="connsiteY3" fmla="*/ 4215309 h 5290828"/>
              <a:gd name="connsiteX4" fmla="*/ 6355195 w 7467644"/>
              <a:gd name="connsiteY4" fmla="*/ 4224029 h 5290828"/>
              <a:gd name="connsiteX5" fmla="*/ 5983339 w 7467644"/>
              <a:gd name="connsiteY5" fmla="*/ 4376429 h 5290828"/>
              <a:gd name="connsiteX6" fmla="*/ 4460111 w 7467644"/>
              <a:gd name="connsiteY6" fmla="*/ 5290827 h 5290828"/>
              <a:gd name="connsiteX7" fmla="*/ 7274 w 7467644"/>
              <a:gd name="connsiteY7" fmla="*/ 5290828 h 5290828"/>
              <a:gd name="connsiteX8" fmla="*/ 7274 w 7467644"/>
              <a:gd name="connsiteY8" fmla="*/ 5290828 h 5290828"/>
              <a:gd name="connsiteX9" fmla="*/ 0 w 7467644"/>
              <a:gd name="connsiteY9" fmla="*/ 1106581 h 5290828"/>
              <a:gd name="connsiteX10" fmla="*/ 1565612 w 746764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7317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290828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510747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510747 h 5522321"/>
              <a:gd name="connsiteX8" fmla="*/ 0 w 7459274"/>
              <a:gd name="connsiteY8" fmla="*/ 1106581 h 5522321"/>
              <a:gd name="connsiteX9" fmla="*/ 1565612 w 7459274"/>
              <a:gd name="connsiteY9" fmla="*/ 161794 h 5522321"/>
              <a:gd name="connsiteX0" fmla="*/ 1565612 w 7479879"/>
              <a:gd name="connsiteY0" fmla="*/ 161794 h 5522321"/>
              <a:gd name="connsiteX1" fmla="*/ 1998120 w 7479879"/>
              <a:gd name="connsiteY1" fmla="*/ 13316 h 5522321"/>
              <a:gd name="connsiteX2" fmla="*/ 7456283 w 7479879"/>
              <a:gd name="connsiteY2" fmla="*/ 0 h 5522321"/>
              <a:gd name="connsiteX3" fmla="*/ 7478659 w 7479879"/>
              <a:gd name="connsiteY3" fmla="*/ 3613426 h 5522321"/>
              <a:gd name="connsiteX4" fmla="*/ 6355195 w 7479879"/>
              <a:gd name="connsiteY4" fmla="*/ 4224029 h 5522321"/>
              <a:gd name="connsiteX5" fmla="*/ 5973179 w 7479879"/>
              <a:gd name="connsiteY5" fmla="*/ 4376429 h 5522321"/>
              <a:gd name="connsiteX6" fmla="*/ 4101296 w 7479879"/>
              <a:gd name="connsiteY6" fmla="*/ 5522321 h 5522321"/>
              <a:gd name="connsiteX7" fmla="*/ 7274 w 7479879"/>
              <a:gd name="connsiteY7" fmla="*/ 5510747 h 5522321"/>
              <a:gd name="connsiteX8" fmla="*/ 0 w 7479879"/>
              <a:gd name="connsiteY8" fmla="*/ 1106581 h 5522321"/>
              <a:gd name="connsiteX9" fmla="*/ 1565612 w 7479879"/>
              <a:gd name="connsiteY9" fmla="*/ 161794 h 5522321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5973179 w 7479879"/>
              <a:gd name="connsiteY5" fmla="*/ 4376429 h 5510747"/>
              <a:gd name="connsiteX6" fmla="*/ 4541134 w 7479879"/>
              <a:gd name="connsiteY6" fmla="*/ 5510747 h 5510747"/>
              <a:gd name="connsiteX7" fmla="*/ 7274 w 7479879"/>
              <a:gd name="connsiteY7" fmla="*/ 5510747 h 5510747"/>
              <a:gd name="connsiteX8" fmla="*/ 0 w 7479879"/>
              <a:gd name="connsiteY8" fmla="*/ 1106581 h 5510747"/>
              <a:gd name="connsiteX9" fmla="*/ 1565612 w 7479879"/>
              <a:gd name="connsiteY9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4541134 w 7479879"/>
              <a:gd name="connsiteY5" fmla="*/ 5510747 h 5510747"/>
              <a:gd name="connsiteX6" fmla="*/ 7274 w 7479879"/>
              <a:gd name="connsiteY6" fmla="*/ 5510747 h 5510747"/>
              <a:gd name="connsiteX7" fmla="*/ 0 w 7479879"/>
              <a:gd name="connsiteY7" fmla="*/ 1106581 h 5510747"/>
              <a:gd name="connsiteX8" fmla="*/ 1565612 w 7479879"/>
              <a:gd name="connsiteY8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5315"/>
              <a:gd name="connsiteY0" fmla="*/ 161794 h 5510747"/>
              <a:gd name="connsiteX1" fmla="*/ 1998120 w 7475315"/>
              <a:gd name="connsiteY1" fmla="*/ 13316 h 5510747"/>
              <a:gd name="connsiteX2" fmla="*/ 7456283 w 7475315"/>
              <a:gd name="connsiteY2" fmla="*/ 0 h 5510747"/>
              <a:gd name="connsiteX3" fmla="*/ 7473896 w 7475315"/>
              <a:gd name="connsiteY3" fmla="*/ 3618189 h 5510747"/>
              <a:gd name="connsiteX4" fmla="*/ 4541134 w 7475315"/>
              <a:gd name="connsiteY4" fmla="*/ 5510747 h 5510747"/>
              <a:gd name="connsiteX5" fmla="*/ 7274 w 7475315"/>
              <a:gd name="connsiteY5" fmla="*/ 5510747 h 5510747"/>
              <a:gd name="connsiteX6" fmla="*/ 0 w 7475315"/>
              <a:gd name="connsiteY6" fmla="*/ 1106581 h 5510747"/>
              <a:gd name="connsiteX7" fmla="*/ 1565612 w 7475315"/>
              <a:gd name="connsiteY7" fmla="*/ 161794 h 5510747"/>
              <a:gd name="connsiteX0" fmla="*/ 1565612 w 7466474"/>
              <a:gd name="connsiteY0" fmla="*/ 161794 h 5510747"/>
              <a:gd name="connsiteX1" fmla="*/ 1998120 w 7466474"/>
              <a:gd name="connsiteY1" fmla="*/ 13316 h 5510747"/>
              <a:gd name="connsiteX2" fmla="*/ 7456283 w 7466474"/>
              <a:gd name="connsiteY2" fmla="*/ 0 h 5510747"/>
              <a:gd name="connsiteX3" fmla="*/ 7464371 w 7466474"/>
              <a:gd name="connsiteY3" fmla="*/ 3627714 h 5510747"/>
              <a:gd name="connsiteX4" fmla="*/ 4541134 w 7466474"/>
              <a:gd name="connsiteY4" fmla="*/ 5510747 h 5510747"/>
              <a:gd name="connsiteX5" fmla="*/ 7274 w 7466474"/>
              <a:gd name="connsiteY5" fmla="*/ 5510747 h 5510747"/>
              <a:gd name="connsiteX6" fmla="*/ 0 w 7466474"/>
              <a:gd name="connsiteY6" fmla="*/ 1106581 h 5510747"/>
              <a:gd name="connsiteX7" fmla="*/ 1565612 w 7466474"/>
              <a:gd name="connsiteY7" fmla="*/ 161794 h 5510747"/>
              <a:gd name="connsiteX0" fmla="*/ 1565612 w 7462372"/>
              <a:gd name="connsiteY0" fmla="*/ 161794 h 5510747"/>
              <a:gd name="connsiteX1" fmla="*/ 1998120 w 7462372"/>
              <a:gd name="connsiteY1" fmla="*/ 13316 h 5510747"/>
              <a:gd name="connsiteX2" fmla="*/ 7456283 w 7462372"/>
              <a:gd name="connsiteY2" fmla="*/ 0 h 5510747"/>
              <a:gd name="connsiteX3" fmla="*/ 7459609 w 7462372"/>
              <a:gd name="connsiteY3" fmla="*/ 3632476 h 5510747"/>
              <a:gd name="connsiteX4" fmla="*/ 4541134 w 7462372"/>
              <a:gd name="connsiteY4" fmla="*/ 5510747 h 5510747"/>
              <a:gd name="connsiteX5" fmla="*/ 7274 w 7462372"/>
              <a:gd name="connsiteY5" fmla="*/ 5510747 h 5510747"/>
              <a:gd name="connsiteX6" fmla="*/ 0 w 7462372"/>
              <a:gd name="connsiteY6" fmla="*/ 1106581 h 5510747"/>
              <a:gd name="connsiteX7" fmla="*/ 1565612 w 7462372"/>
              <a:gd name="connsiteY7" fmla="*/ 161794 h 5510747"/>
              <a:gd name="connsiteX0" fmla="*/ 1565612 w 7458839"/>
              <a:gd name="connsiteY0" fmla="*/ 161794 h 5510747"/>
              <a:gd name="connsiteX1" fmla="*/ 1998120 w 7458839"/>
              <a:gd name="connsiteY1" fmla="*/ 13316 h 5510747"/>
              <a:gd name="connsiteX2" fmla="*/ 7456283 w 7458839"/>
              <a:gd name="connsiteY2" fmla="*/ 0 h 5510747"/>
              <a:gd name="connsiteX3" fmla="*/ 7454846 w 7458839"/>
              <a:gd name="connsiteY3" fmla="*/ 3637239 h 5510747"/>
              <a:gd name="connsiteX4" fmla="*/ 4541134 w 7458839"/>
              <a:gd name="connsiteY4" fmla="*/ 5510747 h 5510747"/>
              <a:gd name="connsiteX5" fmla="*/ 7274 w 7458839"/>
              <a:gd name="connsiteY5" fmla="*/ 5510747 h 5510747"/>
              <a:gd name="connsiteX6" fmla="*/ 0 w 7458839"/>
              <a:gd name="connsiteY6" fmla="*/ 1106581 h 5510747"/>
              <a:gd name="connsiteX7" fmla="*/ 1565612 w 7458839"/>
              <a:gd name="connsiteY7" fmla="*/ 161794 h 5510747"/>
              <a:gd name="connsiteX0" fmla="*/ 1565612 w 7456574"/>
              <a:gd name="connsiteY0" fmla="*/ 161794 h 5510747"/>
              <a:gd name="connsiteX1" fmla="*/ 1998120 w 7456574"/>
              <a:gd name="connsiteY1" fmla="*/ 13316 h 5510747"/>
              <a:gd name="connsiteX2" fmla="*/ 7456283 w 7456574"/>
              <a:gd name="connsiteY2" fmla="*/ 0 h 5510747"/>
              <a:gd name="connsiteX3" fmla="*/ 7454846 w 7456574"/>
              <a:gd name="connsiteY3" fmla="*/ 3637239 h 5510747"/>
              <a:gd name="connsiteX4" fmla="*/ 4541134 w 7456574"/>
              <a:gd name="connsiteY4" fmla="*/ 5510747 h 5510747"/>
              <a:gd name="connsiteX5" fmla="*/ 7274 w 7456574"/>
              <a:gd name="connsiteY5" fmla="*/ 5510747 h 5510747"/>
              <a:gd name="connsiteX6" fmla="*/ 0 w 7456574"/>
              <a:gd name="connsiteY6" fmla="*/ 1106581 h 5510747"/>
              <a:gd name="connsiteX7" fmla="*/ 1565612 w 7456574"/>
              <a:gd name="connsiteY7" fmla="*/ 161794 h 5510747"/>
              <a:gd name="connsiteX0" fmla="*/ 1565612 w 7456283"/>
              <a:gd name="connsiteY0" fmla="*/ 161794 h 5510747"/>
              <a:gd name="connsiteX1" fmla="*/ 1998120 w 7456283"/>
              <a:gd name="connsiteY1" fmla="*/ 13316 h 5510747"/>
              <a:gd name="connsiteX2" fmla="*/ 7456283 w 7456283"/>
              <a:gd name="connsiteY2" fmla="*/ 0 h 5510747"/>
              <a:gd name="connsiteX3" fmla="*/ 7454846 w 7456283"/>
              <a:gd name="connsiteY3" fmla="*/ 3637239 h 5510747"/>
              <a:gd name="connsiteX4" fmla="*/ 4541134 w 7456283"/>
              <a:gd name="connsiteY4" fmla="*/ 5510747 h 5510747"/>
              <a:gd name="connsiteX5" fmla="*/ 7274 w 7456283"/>
              <a:gd name="connsiteY5" fmla="*/ 5510747 h 5510747"/>
              <a:gd name="connsiteX6" fmla="*/ 0 w 7456283"/>
              <a:gd name="connsiteY6" fmla="*/ 1106581 h 5510747"/>
              <a:gd name="connsiteX7" fmla="*/ 1565612 w 7456283"/>
              <a:gd name="connsiteY7" fmla="*/ 161794 h 5510747"/>
              <a:gd name="connsiteX0" fmla="*/ 1565612 w 7456283"/>
              <a:gd name="connsiteY0" fmla="*/ 157032 h 5505985"/>
              <a:gd name="connsiteX1" fmla="*/ 1998120 w 7456283"/>
              <a:gd name="connsiteY1" fmla="*/ 8554 h 5505985"/>
              <a:gd name="connsiteX2" fmla="*/ 7456283 w 7456283"/>
              <a:gd name="connsiteY2" fmla="*/ 0 h 5505985"/>
              <a:gd name="connsiteX3" fmla="*/ 7454846 w 7456283"/>
              <a:gd name="connsiteY3" fmla="*/ 3632477 h 5505985"/>
              <a:gd name="connsiteX4" fmla="*/ 4541134 w 7456283"/>
              <a:gd name="connsiteY4" fmla="*/ 5505985 h 5505985"/>
              <a:gd name="connsiteX5" fmla="*/ 7274 w 7456283"/>
              <a:gd name="connsiteY5" fmla="*/ 5505985 h 5505985"/>
              <a:gd name="connsiteX6" fmla="*/ 0 w 7456283"/>
              <a:gd name="connsiteY6" fmla="*/ 1101819 h 5505985"/>
              <a:gd name="connsiteX7" fmla="*/ 1565612 w 7456283"/>
              <a:gd name="connsiteY7" fmla="*/ 157032 h 5505985"/>
              <a:gd name="connsiteX0" fmla="*/ 1565612 w 7461045"/>
              <a:gd name="connsiteY0" fmla="*/ 152269 h 5501222"/>
              <a:gd name="connsiteX1" fmla="*/ 1998120 w 7461045"/>
              <a:gd name="connsiteY1" fmla="*/ 3791 h 5501222"/>
              <a:gd name="connsiteX2" fmla="*/ 7461045 w 7461045"/>
              <a:gd name="connsiteY2" fmla="*/ 0 h 5501222"/>
              <a:gd name="connsiteX3" fmla="*/ 7454846 w 7461045"/>
              <a:gd name="connsiteY3" fmla="*/ 3627714 h 5501222"/>
              <a:gd name="connsiteX4" fmla="*/ 4541134 w 7461045"/>
              <a:gd name="connsiteY4" fmla="*/ 5501222 h 5501222"/>
              <a:gd name="connsiteX5" fmla="*/ 7274 w 7461045"/>
              <a:gd name="connsiteY5" fmla="*/ 5501222 h 5501222"/>
              <a:gd name="connsiteX6" fmla="*/ 0 w 7461045"/>
              <a:gd name="connsiteY6" fmla="*/ 1097056 h 5501222"/>
              <a:gd name="connsiteX7" fmla="*/ 1565612 w 7461045"/>
              <a:gd name="connsiteY7" fmla="*/ 152269 h 5501222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4846 w 7456283"/>
              <a:gd name="connsiteY3" fmla="*/ 3623946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9681"/>
              <a:gd name="connsiteY0" fmla="*/ 148501 h 5497454"/>
              <a:gd name="connsiteX1" fmla="*/ 1998120 w 7459681"/>
              <a:gd name="connsiteY1" fmla="*/ 23 h 5497454"/>
              <a:gd name="connsiteX2" fmla="*/ 7456283 w 7459681"/>
              <a:gd name="connsiteY2" fmla="*/ 994 h 5497454"/>
              <a:gd name="connsiteX3" fmla="*/ 7459608 w 7459681"/>
              <a:gd name="connsiteY3" fmla="*/ 3619183 h 5497454"/>
              <a:gd name="connsiteX4" fmla="*/ 4541134 w 7459681"/>
              <a:gd name="connsiteY4" fmla="*/ 5497454 h 5497454"/>
              <a:gd name="connsiteX5" fmla="*/ 7274 w 7459681"/>
              <a:gd name="connsiteY5" fmla="*/ 5497454 h 5497454"/>
              <a:gd name="connsiteX6" fmla="*/ 0 w 7459681"/>
              <a:gd name="connsiteY6" fmla="*/ 1093288 h 5497454"/>
              <a:gd name="connsiteX7" fmla="*/ 1565612 w 7459681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50371 w 7456283"/>
              <a:gd name="connsiteY4" fmla="*/ 5164945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164945"/>
              <a:gd name="connsiteX1" fmla="*/ 1998120 w 7456283"/>
              <a:gd name="connsiteY1" fmla="*/ 23 h 5164945"/>
              <a:gd name="connsiteX2" fmla="*/ 7456283 w 7456283"/>
              <a:gd name="connsiteY2" fmla="*/ 994 h 5164945"/>
              <a:gd name="connsiteX3" fmla="*/ 7450372 w 7456283"/>
              <a:gd name="connsiteY3" fmla="*/ 3083474 h 5164945"/>
              <a:gd name="connsiteX4" fmla="*/ 4550371 w 7456283"/>
              <a:gd name="connsiteY4" fmla="*/ 5164945 h 5164945"/>
              <a:gd name="connsiteX5" fmla="*/ 7274 w 7456283"/>
              <a:gd name="connsiteY5" fmla="*/ 5137236 h 5164945"/>
              <a:gd name="connsiteX6" fmla="*/ 0 w 7456283"/>
              <a:gd name="connsiteY6" fmla="*/ 1093288 h 5164945"/>
              <a:gd name="connsiteX7" fmla="*/ 1565612 w 7456283"/>
              <a:gd name="connsiteY7" fmla="*/ 148501 h 5164945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6283" h="5137236">
                <a:moveTo>
                  <a:pt x="1565612" y="148501"/>
                </a:moveTo>
                <a:cubicBezTo>
                  <a:pt x="1719941" y="53288"/>
                  <a:pt x="1848871" y="-1284"/>
                  <a:pt x="1998120" y="23"/>
                </a:cubicBezTo>
                <a:lnTo>
                  <a:pt x="7456283" y="994"/>
                </a:lnTo>
                <a:cubicBezTo>
                  <a:pt x="7455564" y="1819613"/>
                  <a:pt x="7451090" y="1264854"/>
                  <a:pt x="7450372" y="3083474"/>
                </a:cubicBezTo>
                <a:lnTo>
                  <a:pt x="4573924" y="5129385"/>
                </a:lnTo>
                <a:lnTo>
                  <a:pt x="7274" y="5137236"/>
                </a:lnTo>
                <a:cubicBezTo>
                  <a:pt x="4849" y="3742487"/>
                  <a:pt x="2425" y="2488037"/>
                  <a:pt x="0" y="1093288"/>
                </a:cubicBezTo>
                <a:cubicBezTo>
                  <a:pt x="200545" y="970070"/>
                  <a:pt x="1400627" y="261559"/>
                  <a:pt x="1565612" y="148501"/>
                </a:cubicBezTo>
                <a:close/>
              </a:path>
            </a:pathLst>
          </a:cu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2844AB7C-5E8A-4CB6-8428-287BCE8C4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17" y="1071208"/>
            <a:ext cx="11090275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8E40-203A-44D1-BA11-77E0D619CD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70254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8" descr="Ein Bild, das Unschärfe enthält.&#10;&#10;Automatisch generierte Beschreibung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5343C70-55A6-4D8E-BCC3-A1612BF0F7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28" name="Grafik 30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19875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50863" y="1557338"/>
            <a:ext cx="1109027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Add text</a:t>
            </a:r>
          </a:p>
          <a:p>
            <a:pPr lvl="1"/>
            <a:r>
              <a:rPr lang="en-GB" altLang="sk-SK" smtClean="0"/>
              <a:t>Add text</a:t>
            </a:r>
          </a:p>
          <a:p>
            <a:pPr lvl="2"/>
            <a:r>
              <a:rPr lang="en-GB" altLang="sk-SK" smtClean="0"/>
              <a:t>Add text</a:t>
            </a:r>
          </a:p>
          <a:p>
            <a:pPr lvl="3"/>
            <a:r>
              <a:rPr lang="en-GB" altLang="sk-SK" smtClean="0"/>
              <a:t>Add text</a:t>
            </a:r>
          </a:p>
          <a:p>
            <a:pPr lvl="4"/>
            <a:r>
              <a:rPr lang="en-GB" altLang="sk-SK" smtClean="0"/>
              <a:t>Add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307138"/>
            <a:ext cx="12223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fld id="{471C86A8-8939-4F7F-BA16-74DB97639F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Grafik 19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6235700"/>
            <a:ext cx="9540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5C4038-36B7-4372-89E9-DBE09CCF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3075"/>
            <a:ext cx="11090275" cy="511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noProof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46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47" r:id="rId13"/>
    <p:sldLayoutId id="2147483748" r:id="rId14"/>
    <p:sldLayoutId id="2147483749" r:id="rId15"/>
    <p:sldLayoutId id="2147483750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73" r:id="rId28"/>
  </p:sldLayoutIdLst>
  <p:transition spd="med">
    <p:fad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Font typeface="Calibri" panose="020F0502020204030204" pitchFamily="34" charset="0"/>
        <a:buChar char="›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0375" indent="-228600" algn="l" rtl="0" fontAlgn="base">
        <a:spcBef>
          <a:spcPts val="300"/>
        </a:spcBef>
        <a:spcAft>
          <a:spcPct val="0"/>
        </a:spcAft>
        <a:buFont typeface="Calibri" panose="020F050202020403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90563" indent="-228600" algn="l" rtl="0" fontAlgn="base">
        <a:spcBef>
          <a:spcPts val="500"/>
        </a:spcBef>
        <a:spcAft>
          <a:spcPct val="0"/>
        </a:spcAft>
        <a:buFont typeface="Calibri" panose="020F0502020204030204" pitchFamily="34" charset="0"/>
        <a:buChar char="›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920750" indent="-228600" algn="l" rtl="0" fontAlgn="base">
        <a:spcBef>
          <a:spcPts val="500"/>
        </a:spcBef>
        <a:spcAft>
          <a:spcPct val="0"/>
        </a:spcAft>
        <a:buFont typeface="Calibri" panose="020F0502020204030204" pitchFamily="34" charset="0"/>
        <a:buChar char="›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0938" indent="-228600" algn="l" rtl="0" fontAlgn="base">
        <a:spcBef>
          <a:spcPts val="500"/>
        </a:spcBef>
        <a:spcAft>
          <a:spcPct val="0"/>
        </a:spcAft>
        <a:buFont typeface="Calibri" panose="020F0502020204030204" pitchFamily="34" charset="0"/>
        <a:buChar char="›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png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o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11113"/>
            <a:ext cx="1228725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1090873-2B6F-4C90-8806-B579B5ED9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5250" y="0"/>
            <a:ext cx="10506075" cy="6858000"/>
          </a:xfrm>
          <a:gradFill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6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</a:gra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/>
              <a:t>		</a:t>
            </a:r>
            <a:endParaRPr lang="en-GB" dirty="0"/>
          </a:p>
        </p:txBody>
      </p:sp>
      <p:sp>
        <p:nvSpPr>
          <p:cNvPr id="2253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41363" y="5656263"/>
            <a:ext cx="1955800" cy="792162"/>
          </a:xfrm>
          <a:blipFill dpi="0" rotWithShape="1">
            <a:blip r:embed="rId3"/>
            <a:srcRect/>
          </a:blipFill>
        </p:spPr>
        <p:txBody>
          <a:bodyPr/>
          <a:lstStyle/>
          <a:p>
            <a:endParaRPr lang="en-GB" altLang="sk-SK" smtClea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3060F-BAAF-491C-8C44-3DECC0B62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388" y="-841375"/>
            <a:ext cx="5861050" cy="2071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/>
              <a:t>Kia </a:t>
            </a:r>
            <a:r>
              <a:rPr lang="sk-SK" dirty="0" err="1"/>
              <a:t>slovakia</a:t>
            </a:r>
            <a:endParaRPr lang="en-GB" dirty="0"/>
          </a:p>
        </p:txBody>
      </p:sp>
      <p:sp>
        <p:nvSpPr>
          <p:cNvPr id="22534" name="Untertitel 6"/>
          <p:cNvSpPr>
            <a:spLocks noGrp="1"/>
          </p:cNvSpPr>
          <p:nvPr>
            <p:ph type="subTitle" idx="1"/>
          </p:nvPr>
        </p:nvSpPr>
        <p:spPr>
          <a:xfrm>
            <a:off x="581025" y="1376363"/>
            <a:ext cx="9169400" cy="6985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k-SK" altLang="sk-SK" b="1" smtClean="0"/>
              <a:t>Posudzovanie rizík v praxi v automobilovom závode Kia Slovakia s. r. o.</a:t>
            </a:r>
          </a:p>
          <a:p>
            <a:pPr>
              <a:spcBef>
                <a:spcPct val="0"/>
              </a:spcBef>
            </a:pPr>
            <a:endParaRPr lang="sk-SK" altLang="sk-SK" b="1" smtClean="0"/>
          </a:p>
          <a:p>
            <a:pPr>
              <a:spcBef>
                <a:spcPct val="0"/>
              </a:spcBef>
            </a:pPr>
            <a:r>
              <a:rPr lang="sk-SK" altLang="sk-SK" smtClean="0"/>
              <a:t>BOZP a ŽP</a:t>
            </a:r>
            <a:endParaRPr lang="en-GB" altLang="sk-SK" smtClean="0"/>
          </a:p>
        </p:txBody>
      </p:sp>
      <p:sp>
        <p:nvSpPr>
          <p:cNvPr id="4" name="Zástupný objekt pre text 14">
            <a:extLst>
              <a:ext uri="{FF2B5EF4-FFF2-40B4-BE49-F238E27FC236}">
                <a16:creationId xmlns:a16="http://schemas.microsoft.com/office/drawing/2014/main" id="{049ED325-179C-1CC1-2B6D-6FD5B069B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95536" y="1485916"/>
            <a:ext cx="14421134" cy="754669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311150"/>
            <a:ext cx="1279207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975" y="1139825"/>
            <a:ext cx="43592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Obrázo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713" y="192088"/>
            <a:ext cx="590708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747838" y="387350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Znižovanie rizika	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BF6E705D-C5EA-EFD8-6EA9-100C24AABE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87400" y="1508125"/>
            <a:ext cx="7337425" cy="7396163"/>
          </a:xfrm>
        </p:spPr>
        <p:txBody>
          <a:bodyPr>
            <a:noAutofit/>
          </a:bodyPr>
          <a:lstStyle/>
          <a:p>
            <a:r>
              <a:rPr lang="sk-SK" altLang="sk-SK" b="1" smtClean="0">
                <a:solidFill>
                  <a:srgbClr val="FFFFFF"/>
                </a:solidFill>
              </a:rPr>
              <a:t>Eliminácia rizika na pracovisku </a:t>
            </a:r>
            <a:endParaRPr lang="en-US" altLang="sk-SK" smtClean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1800" b="1" smtClean="0">
                <a:solidFill>
                  <a:srgbClr val="FFFFFF"/>
                </a:solidFill>
              </a:rPr>
              <a:t>Ciele BOZP – každé výrobné oddelenie  (2023 – 5 100 000 €)</a:t>
            </a:r>
            <a:endParaRPr lang="sk-SK" altLang="sk-SK" smtClean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1800" b="1" smtClean="0">
                <a:solidFill>
                  <a:srgbClr val="FFFFFF"/>
                </a:solidFill>
                <a:cs typeface="Calibri Light" panose="020F0302020204030204" pitchFamily="34" charset="0"/>
              </a:rPr>
              <a:t>Riešenie nebezpečných udalostí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1800" b="1" smtClean="0">
                <a:solidFill>
                  <a:srgbClr val="FFFFFF"/>
                </a:solidFill>
                <a:cs typeface="Calibri Light" panose="020F0302020204030204" pitchFamily="34" charset="0"/>
              </a:rPr>
              <a:t>Odkaz BOZP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1800" b="1" smtClean="0">
                <a:solidFill>
                  <a:srgbClr val="FFFFFF"/>
                </a:solidFill>
                <a:cs typeface="Calibri Light" panose="020F0302020204030204" pitchFamily="34" charset="0"/>
              </a:rPr>
              <a:t>Kia app pre zamestnancov</a:t>
            </a:r>
          </a:p>
          <a:p>
            <a:pPr>
              <a:buFont typeface="Arial" panose="020B0604020202020204" pitchFamily="34" charset="0"/>
              <a:buChar char="•"/>
            </a:pPr>
            <a:endParaRPr lang="sk-SK" altLang="sk-SK" b="1" smtClean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altLang="sk-SK" b="1" smtClean="0">
              <a:solidFill>
                <a:srgbClr val="FFFFFF"/>
              </a:solidFill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altLang="sk-SK" b="1" smtClean="0">
              <a:solidFill>
                <a:srgbClr val="FFFFFF"/>
              </a:solidFill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altLang="sk-SK" b="1" smtClean="0">
              <a:solidFill>
                <a:srgbClr val="FFFFFF"/>
              </a:solidFill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sk-SK" smtClean="0">
              <a:solidFill>
                <a:srgbClr val="FFFFFF"/>
              </a:solidFill>
            </a:endParaRPr>
          </a:p>
          <a:p>
            <a:r>
              <a:rPr lang="sk-SK" altLang="sk-SK" b="1" smtClean="0">
                <a:solidFill>
                  <a:srgbClr val="FFFFFF"/>
                </a:solidFill>
              </a:rPr>
              <a:t> </a:t>
            </a:r>
            <a:endParaRPr lang="en-US" altLang="sk-SK" smtClean="0">
              <a:solidFill>
                <a:srgbClr val="FFFFFF"/>
              </a:solidFill>
            </a:endParaRPr>
          </a:p>
        </p:txBody>
      </p:sp>
      <p:sp>
        <p:nvSpPr>
          <p:cNvPr id="31751" name="Grafik 36"/>
          <p:cNvSpPr>
            <a:spLocks/>
          </p:cNvSpPr>
          <p:nvPr/>
        </p:nvSpPr>
        <p:spPr bwMode="auto">
          <a:xfrm>
            <a:off x="-38100" y="192088"/>
            <a:ext cx="7451725" cy="1074737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pic>
        <p:nvPicPr>
          <p:cNvPr id="31752" name="Obrázok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3" y="4632325"/>
            <a:ext cx="11911012" cy="179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o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713" y="939800"/>
            <a:ext cx="590867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785938" y="361950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Znižovanie rizika 	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BF6E705D-C5EA-EFD8-6EA9-100C24AABE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69900" y="1508125"/>
            <a:ext cx="4143375" cy="4481513"/>
          </a:xfr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chemeClr val="accent6"/>
                </a:solidFill>
              </a:rPr>
              <a:t>Manipulátor pre prácu s plechom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b="1" dirty="0">
              <a:solidFill>
                <a:schemeClr val="accent6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b="1" dirty="0">
              <a:solidFill>
                <a:schemeClr val="accent6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dirty="0">
              <a:solidFill>
                <a:schemeClr val="accent6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 err="1">
                <a:solidFill>
                  <a:schemeClr val="accent6"/>
                </a:solidFill>
              </a:rPr>
              <a:t>Antiporézny</a:t>
            </a:r>
            <a:r>
              <a:rPr lang="sk-SK" sz="2000" dirty="0">
                <a:solidFill>
                  <a:schemeClr val="accent6"/>
                </a:solidFill>
              </a:rPr>
              <a:t> povrch na pracovnom odeve</a:t>
            </a:r>
            <a:endParaRPr lang="en-US" sz="2000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sk-SK" b="1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k-SK" b="1" dirty="0">
              <a:solidFill>
                <a:schemeClr val="accent6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chemeClr val="accent6"/>
                </a:solidFill>
              </a:rPr>
              <a:t>Zníženie teploty o 5°C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2773" name="Grafik 36"/>
          <p:cNvSpPr>
            <a:spLocks/>
          </p:cNvSpPr>
          <p:nvPr/>
        </p:nvSpPr>
        <p:spPr bwMode="auto">
          <a:xfrm>
            <a:off x="-38100" y="192088"/>
            <a:ext cx="7451725" cy="1074737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pic>
        <p:nvPicPr>
          <p:cNvPr id="32774" name="Obrázo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325" y="1144588"/>
            <a:ext cx="235108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Obrázo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325" y="2846388"/>
            <a:ext cx="23510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925" y="1144588"/>
            <a:ext cx="19986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56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9025" y="1160463"/>
            <a:ext cx="199866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Obrázok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325" y="4748213"/>
            <a:ext cx="23510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Obrázok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2816225"/>
            <a:ext cx="93821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0F69EFC6-2163-16B8-FACB-01B1D8320091}"/>
              </a:ext>
            </a:extLst>
          </p:cNvPr>
          <p:cNvSpPr/>
          <p:nvPr/>
        </p:nvSpPr>
        <p:spPr>
          <a:xfrm>
            <a:off x="8832850" y="3209925"/>
            <a:ext cx="233363" cy="68103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311150"/>
            <a:ext cx="1279207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Grafik 36"/>
          <p:cNvSpPr>
            <a:spLocks/>
          </p:cNvSpPr>
          <p:nvPr/>
        </p:nvSpPr>
        <p:spPr bwMode="auto">
          <a:xfrm>
            <a:off x="-38100" y="192088"/>
            <a:ext cx="7451725" cy="1074737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709738" y="425450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sz="4400" dirty="0">
                <a:solidFill>
                  <a:schemeClr val="accent6"/>
                </a:solidFill>
              </a:rPr>
              <a:t>2. Riziká pri nebezpečnej práci – neštandardné riziká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BF6E705D-C5EA-EFD8-6EA9-100C24AABE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39700" y="2498725"/>
            <a:ext cx="12753975" cy="7396163"/>
          </a:xfr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Čo považujeme za nebezpečnú prácu: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b="1" dirty="0">
                <a:solidFill>
                  <a:schemeClr val="accent6"/>
                </a:solidFill>
              </a:rPr>
              <a:t>práca v stiesnenom priestore,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b="1" dirty="0">
                <a:solidFill>
                  <a:schemeClr val="accent6"/>
                </a:solidFill>
              </a:rPr>
              <a:t>práca vo výške,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b="1" dirty="0">
                <a:solidFill>
                  <a:schemeClr val="accent6"/>
                </a:solidFill>
              </a:rPr>
              <a:t>práca so zaveseným bremenom,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b="1" dirty="0">
                <a:solidFill>
                  <a:schemeClr val="accent6"/>
                </a:solidFill>
              </a:rPr>
              <a:t>práca na VTZ.</a:t>
            </a:r>
          </a:p>
          <a:p>
            <a:pPr fontAlgn="auto">
              <a:spcAft>
                <a:spcPts val="0"/>
              </a:spcAft>
              <a:defRPr/>
            </a:pPr>
            <a:endParaRPr lang="sk-SK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k-SK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k-SK" b="1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3798" name="Obrázok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1611313"/>
            <a:ext cx="2914650" cy="4454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E375BC85-9881-9819-9741-B279613E0B17}"/>
              </a:ext>
            </a:extLst>
          </p:cNvPr>
          <p:cNvSpPr/>
          <p:nvPr/>
        </p:nvSpPr>
        <p:spPr>
          <a:xfrm>
            <a:off x="4638675" y="3938588"/>
            <a:ext cx="2914650" cy="1104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800" name="Obrázok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663" y="1676400"/>
            <a:ext cx="2760662" cy="4454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311150"/>
            <a:ext cx="1279207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Grafik 36"/>
          <p:cNvSpPr>
            <a:spLocks/>
          </p:cNvSpPr>
          <p:nvPr/>
        </p:nvSpPr>
        <p:spPr bwMode="auto">
          <a:xfrm>
            <a:off x="-38100" y="192088"/>
            <a:ext cx="7451725" cy="1074737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874838" y="361950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3. Riadenie rizika – </a:t>
            </a:r>
            <a:r>
              <a:rPr lang="sk-SK" dirty="0" err="1">
                <a:solidFill>
                  <a:schemeClr val="accent6"/>
                </a:solidFill>
              </a:rPr>
              <a:t>kultÚra</a:t>
            </a:r>
            <a:r>
              <a:rPr lang="sk-SK" dirty="0">
                <a:solidFill>
                  <a:schemeClr val="accent6"/>
                </a:solidFill>
              </a:rPr>
              <a:t> bezpečnosti	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BF6E705D-C5EA-EFD8-6EA9-100C24AABE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0875" y="2876550"/>
            <a:ext cx="11090275" cy="1614488"/>
          </a:xfr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Zlaté pravidlá bezpečnosti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b="1" dirty="0">
                <a:solidFill>
                  <a:schemeClr val="accent6"/>
                </a:solidFill>
              </a:rPr>
              <a:t>Zameraná na najčastejšie riziká vo výrobných halách.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b="1" dirty="0">
                <a:solidFill>
                  <a:schemeClr val="accent6"/>
                </a:solidFill>
              </a:rPr>
              <a:t>Bezpečné správanie zamestnancov.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1800" b="1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Horizontálne zdieľanie incidentov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1800" b="1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1800" b="1" dirty="0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pic>
        <p:nvPicPr>
          <p:cNvPr id="34822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017588"/>
            <a:ext cx="411797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311150"/>
            <a:ext cx="1279207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Grafik 36"/>
          <p:cNvSpPr>
            <a:spLocks/>
          </p:cNvSpPr>
          <p:nvPr/>
        </p:nvSpPr>
        <p:spPr bwMode="auto">
          <a:xfrm>
            <a:off x="-38100" y="192088"/>
            <a:ext cx="7451725" cy="1074737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773238" y="387350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Riadenie rizika	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BF6E705D-C5EA-EFD8-6EA9-100C24AABE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596900" y="1508125"/>
            <a:ext cx="11518900" cy="7396163"/>
          </a:xfr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Tréningové centrum BOZP (od roku 2023)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b="1" dirty="0">
                <a:solidFill>
                  <a:schemeClr val="accent6"/>
                </a:solidFill>
              </a:rPr>
              <a:t>Praktické školenie BOZP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b="1" dirty="0">
                <a:solidFill>
                  <a:schemeClr val="accent6"/>
                </a:solidFill>
              </a:rPr>
              <a:t>16 zariadení na simuláciu nebezpečenstva a ukážky </a:t>
            </a:r>
            <a:r>
              <a:rPr lang="sk-SK" sz="1800" b="1">
                <a:solidFill>
                  <a:schemeClr val="accent6"/>
                </a:solidFill>
              </a:rPr>
              <a:t>bezpečného správania</a:t>
            </a:r>
            <a:endParaRPr lang="sk-SK" sz="1800" b="1" dirty="0">
              <a:solidFill>
                <a:schemeClr val="accent6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b="1" dirty="0">
                <a:solidFill>
                  <a:schemeClr val="accent6"/>
                </a:solidFill>
              </a:rPr>
              <a:t>Simulácia – voľného pádu, stiesnené priestory, VR, zbiehavé miesta</a:t>
            </a: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35846" name="Obrázo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2738" y="192088"/>
            <a:ext cx="2678112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Obrázo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78"/>
          <a:stretch>
            <a:fillRect/>
          </a:stretch>
        </p:blipFill>
        <p:spPr bwMode="auto">
          <a:xfrm>
            <a:off x="4313238" y="4646613"/>
            <a:ext cx="40894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o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7763" y="4646613"/>
            <a:ext cx="3113087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Obrázok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37306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o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13" y="987425"/>
            <a:ext cx="8793162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Obrázo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987425"/>
            <a:ext cx="9564688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Grafik 36"/>
          <p:cNvSpPr>
            <a:spLocks/>
          </p:cNvSpPr>
          <p:nvPr/>
        </p:nvSpPr>
        <p:spPr bwMode="auto">
          <a:xfrm>
            <a:off x="-38100" y="192088"/>
            <a:ext cx="7451725" cy="1074737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735138" y="374650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4. Spolupráca zamestnávateľov	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BF6E705D-C5EA-EFD8-6EA9-100C24AABE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19138" y="1739900"/>
            <a:ext cx="7265987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Výmena vzájomných rizík cez interný portál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sk-SK" dirty="0">
              <a:solidFill>
                <a:schemeClr val="accent6"/>
              </a:solidFill>
            </a:endParaRPr>
          </a:p>
          <a:p>
            <a:pPr marL="0" indent="0"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Kia Slovakia:</a:t>
            </a:r>
            <a:endParaRPr lang="sk-SK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>
                <a:solidFill>
                  <a:schemeClr val="accent6"/>
                </a:solidFill>
              </a:rPr>
              <a:t>pravidlá </a:t>
            </a:r>
            <a:r>
              <a:rPr lang="sk-SK" dirty="0">
                <a:solidFill>
                  <a:schemeClr val="accent6"/>
                </a:solidFill>
              </a:rPr>
              <a:t>pre externé spoločnosti</a:t>
            </a:r>
            <a:r>
              <a:rPr lang="sk-SK">
                <a:solidFill>
                  <a:schemeClr val="accent6"/>
                </a:solidFill>
              </a:rPr>
              <a:t>,</a:t>
            </a:r>
            <a:br>
              <a:rPr lang="sk-SK">
                <a:solidFill>
                  <a:schemeClr val="accent6"/>
                </a:solidFill>
              </a:rPr>
            </a:br>
            <a:r>
              <a:rPr lang="sk-SK" dirty="0">
                <a:solidFill>
                  <a:schemeClr val="accent6"/>
                </a:solidFill>
              </a:rPr>
              <a:t>– Register rizík pre dodávateľov (</a:t>
            </a:r>
            <a:r>
              <a:rPr lang="sk-SK">
                <a:solidFill>
                  <a:schemeClr val="accent6"/>
                </a:solidFill>
              </a:rPr>
              <a:t>riziká</a:t>
            </a:r>
            <a:r>
              <a:rPr lang="sk-SK" dirty="0">
                <a:solidFill>
                  <a:schemeClr val="accent6"/>
                </a:solidFill>
              </a:rPr>
              <a:t> vyplývajúce z činnosti </a:t>
            </a:r>
            <a:r>
              <a:rPr lang="sk-SK">
                <a:solidFill>
                  <a:schemeClr val="accent6"/>
                </a:solidFill>
              </a:rPr>
              <a:t>KaSK).</a:t>
            </a:r>
            <a:endParaRPr lang="sk-SK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>
              <a:solidFill>
                <a:schemeClr val="accent6"/>
              </a:solidFill>
            </a:endParaRPr>
          </a:p>
          <a:p>
            <a:pPr marL="0" indent="0"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Dodávateľské spoločnosti: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>
                <a:solidFill>
                  <a:schemeClr val="accent6"/>
                </a:solidFill>
              </a:rPr>
              <a:t>registrácia </a:t>
            </a:r>
            <a:r>
              <a:rPr lang="sk-SK" dirty="0">
                <a:solidFill>
                  <a:schemeClr val="accent6"/>
                </a:solidFill>
              </a:rPr>
              <a:t>v internom portáli</a:t>
            </a:r>
            <a:r>
              <a:rPr lang="sk-SK">
                <a:solidFill>
                  <a:schemeClr val="accent6"/>
                </a:solidFill>
              </a:rPr>
              <a:t>,</a:t>
            </a:r>
            <a:endParaRPr lang="sk-SK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>
                <a:solidFill>
                  <a:schemeClr val="accent6"/>
                </a:solidFill>
              </a:rPr>
              <a:t>riziká </a:t>
            </a:r>
            <a:r>
              <a:rPr lang="sk-SK" dirty="0">
                <a:solidFill>
                  <a:schemeClr val="accent6"/>
                </a:solidFill>
              </a:rPr>
              <a:t>vyplývajúce z činnosti dodávateľa pre </a:t>
            </a:r>
            <a:r>
              <a:rPr lang="sk-SK">
                <a:solidFill>
                  <a:schemeClr val="accent6"/>
                </a:solidFill>
              </a:rPr>
              <a:t>KaSK</a:t>
            </a:r>
            <a:r>
              <a:rPr lang="sk-SK" dirty="0">
                <a:solidFill>
                  <a:schemeClr val="accent6"/>
                </a:solidFill>
              </a:rPr>
              <a:t> zamestnancov</a:t>
            </a:r>
            <a:r>
              <a:rPr lang="sk-SK" b="1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2"/>
          <p:cNvSpPr>
            <a:spLocks noChangeShapeType="1"/>
          </p:cNvSpPr>
          <p:nvPr/>
        </p:nvSpPr>
        <p:spPr bwMode="auto">
          <a:xfrm rot="-5400000">
            <a:off x="3759200" y="3135313"/>
            <a:ext cx="4835525" cy="12700"/>
          </a:xfrm>
          <a:prstGeom prst="line">
            <a:avLst/>
          </a:prstGeom>
          <a:noFill/>
          <a:ln w="9525">
            <a:solidFill>
              <a:srgbClr val="1B1B19">
                <a:alpha val="88626"/>
              </a:srgb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30163" y="5803900"/>
            <a:ext cx="12192000" cy="1074738"/>
            <a:chOff x="0" y="0"/>
            <a:chExt cx="4816593" cy="513337"/>
          </a:xfrm>
        </p:grpSpPr>
        <p:sp>
          <p:nvSpPr>
            <p:cNvPr id="37899" name="Freeform 6"/>
            <p:cNvSpPr>
              <a:spLocks/>
            </p:cNvSpPr>
            <p:nvPr/>
          </p:nvSpPr>
          <p:spPr bwMode="auto">
            <a:xfrm>
              <a:off x="0" y="0"/>
              <a:ext cx="4816592" cy="513337"/>
            </a:xfrm>
            <a:custGeom>
              <a:avLst/>
              <a:gdLst>
                <a:gd name="T0" fmla="*/ 0 w 4816592"/>
                <a:gd name="T1" fmla="*/ 0 h 513337"/>
                <a:gd name="T2" fmla="*/ 4816592 w 4816592"/>
                <a:gd name="T3" fmla="*/ 0 h 513337"/>
                <a:gd name="T4" fmla="*/ 4816592 w 4816592"/>
                <a:gd name="T5" fmla="*/ 513337 h 513337"/>
                <a:gd name="T6" fmla="*/ 0 w 4816592"/>
                <a:gd name="T7" fmla="*/ 513337 h 513337"/>
                <a:gd name="T8" fmla="*/ 0 w 4816592"/>
                <a:gd name="T9" fmla="*/ 0 h 513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6592" h="513337">
                  <a:moveTo>
                    <a:pt x="0" y="0"/>
                  </a:moveTo>
                  <a:lnTo>
                    <a:pt x="4816592" y="0"/>
                  </a:lnTo>
                  <a:lnTo>
                    <a:pt x="4816592" y="513337"/>
                  </a:lnTo>
                  <a:lnTo>
                    <a:pt x="0" y="513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7900" name="TextBox 7"/>
            <p:cNvSpPr txBox="1">
              <a:spLocks noChangeArrowheads="1"/>
            </p:cNvSpPr>
            <p:nvPr/>
          </p:nvSpPr>
          <p:spPr bwMode="auto"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</a:pPr>
              <a:endParaRPr lang="sk-SK" altLang="sk-SK" sz="1200"/>
            </a:p>
          </p:txBody>
        </p:sp>
      </p:grpSp>
      <p:pic>
        <p:nvPicPr>
          <p:cNvPr id="37893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5857875"/>
            <a:ext cx="1885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628650" y="2808288"/>
            <a:ext cx="6924675" cy="4746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365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52" spc="-36" dirty="0" err="1">
                <a:latin typeface="Public Sans"/>
              </a:rPr>
              <a:t>Ďakujem</a:t>
            </a:r>
            <a:r>
              <a:rPr lang="en-US" sz="3652" spc="-36" dirty="0">
                <a:latin typeface="Public Sans"/>
              </a:rPr>
              <a:t> </a:t>
            </a:r>
            <a:r>
              <a:rPr lang="en-US" sz="3652" spc="-36" dirty="0" err="1">
                <a:latin typeface="Public Sans"/>
              </a:rPr>
              <a:t>vám</a:t>
            </a:r>
            <a:r>
              <a:rPr lang="en-US" sz="3652" spc="-36" dirty="0">
                <a:latin typeface="Public Sans"/>
              </a:rPr>
              <a:t> za </a:t>
            </a:r>
            <a:r>
              <a:rPr lang="en-US" sz="3652" spc="-36" dirty="0" err="1">
                <a:latin typeface="Public Sans"/>
              </a:rPr>
              <a:t>pozornosť</a:t>
            </a:r>
            <a:r>
              <a:rPr lang="en-US" sz="3652" spc="-36" dirty="0">
                <a:latin typeface="Public Sans"/>
              </a:rPr>
              <a:t>. </a:t>
            </a:r>
          </a:p>
        </p:txBody>
      </p:sp>
      <p:grpSp>
        <p:nvGrpSpPr>
          <p:cNvPr id="37895" name="Group 12"/>
          <p:cNvGrpSpPr>
            <a:grpSpLocks/>
          </p:cNvGrpSpPr>
          <p:nvPr/>
        </p:nvGrpSpPr>
        <p:grpSpPr bwMode="auto">
          <a:xfrm>
            <a:off x="8640763" y="2944813"/>
            <a:ext cx="5092700" cy="701675"/>
            <a:chOff x="2348431" y="301140"/>
            <a:chExt cx="7081420" cy="976203"/>
          </a:xfrm>
        </p:grpSpPr>
        <p:sp>
          <p:nvSpPr>
            <p:cNvPr id="13" name="TextBox 13"/>
            <p:cNvSpPr txBox="1"/>
            <p:nvPr/>
          </p:nvSpPr>
          <p:spPr>
            <a:xfrm>
              <a:off x="2348431" y="301140"/>
              <a:ext cx="7081420" cy="55215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3073"/>
                </a:lnSpc>
                <a:spcAft>
                  <a:spcPts val="0"/>
                </a:spcAft>
                <a:defRPr/>
              </a:pPr>
              <a:r>
                <a:rPr lang="sk-SK" sz="2561" dirty="0">
                  <a:solidFill>
                    <a:schemeClr val="bg1"/>
                  </a:solidFill>
                  <a:latin typeface="Public Sans Bold"/>
                </a:rPr>
                <a:t>Andrea</a:t>
              </a:r>
              <a:r>
                <a:rPr lang="en-US" sz="2561" dirty="0">
                  <a:solidFill>
                    <a:schemeClr val="bg1"/>
                  </a:solidFill>
                  <a:latin typeface="Public Sans Bold"/>
                </a:rPr>
                <a:t> </a:t>
              </a:r>
              <a:r>
                <a:rPr lang="sk-SK" sz="2933" dirty="0">
                  <a:solidFill>
                    <a:schemeClr val="bg1"/>
                  </a:solidFill>
                  <a:latin typeface="Public Sans Bold"/>
                </a:rPr>
                <a:t>Hánová</a:t>
              </a:r>
              <a:endParaRPr lang="en-US" sz="2933" dirty="0">
                <a:solidFill>
                  <a:schemeClr val="bg1"/>
                </a:solidFill>
                <a:latin typeface="Public Sans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348431" y="804702"/>
              <a:ext cx="7081420" cy="47264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2917"/>
                </a:lnSpc>
                <a:spcAft>
                  <a:spcPts val="0"/>
                </a:spcAft>
                <a:defRPr/>
              </a:pPr>
              <a:r>
                <a:rPr lang="sk-SK" sz="2083" dirty="0" err="1">
                  <a:solidFill>
                    <a:srgbClr val="FFFFFF"/>
                  </a:solidFill>
                  <a:latin typeface="Public Sans"/>
                </a:rPr>
                <a:t>ahanova</a:t>
              </a:r>
              <a:r>
                <a:rPr lang="en-US" sz="2083" dirty="0">
                  <a:solidFill>
                    <a:srgbClr val="FFFFFF"/>
                  </a:solidFill>
                  <a:latin typeface="Public Sans"/>
                </a:rPr>
                <a:t>@kia.sk</a:t>
              </a:r>
            </a:p>
          </p:txBody>
        </p:sp>
      </p:grpSp>
      <p:sp>
        <p:nvSpPr>
          <p:cNvPr id="37896" name="Grafik 36"/>
          <p:cNvSpPr>
            <a:spLocks/>
          </p:cNvSpPr>
          <p:nvPr/>
        </p:nvSpPr>
        <p:spPr bwMode="auto">
          <a:xfrm>
            <a:off x="0" y="463550"/>
            <a:ext cx="7451725" cy="1073150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jekt pre obrázok 2">
            <a:extLst>
              <a:ext uri="{FF2B5EF4-FFF2-40B4-BE49-F238E27FC236}">
                <a16:creationId xmlns:a16="http://schemas.microsoft.com/office/drawing/2014/main" id="{01473807-DD1B-0718-D27F-FD8B9FECA0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201901" cy="819227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/>
            </a:stretch>
          </a:blipFill>
        </p:spPr>
      </p:pic>
      <p:sp>
        <p:nvSpPr>
          <p:cNvPr id="3" name="Zástupný text 11">
            <a:extLst>
              <a:ext uri="{FF2B5EF4-FFF2-40B4-BE49-F238E27FC236}">
                <a16:creationId xmlns:a16="http://schemas.microsoft.com/office/drawing/2014/main" id="{8296C01D-F369-0029-C4A2-6E997FC00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201525" cy="7056438"/>
          </a:xfrm>
          <a:solidFill>
            <a:schemeClr val="accent1">
              <a:alpha val="66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6" name="Grafik 36"/>
          <p:cNvSpPr>
            <a:spLocks/>
          </p:cNvSpPr>
          <p:nvPr/>
        </p:nvSpPr>
        <p:spPr bwMode="auto">
          <a:xfrm>
            <a:off x="0" y="463550"/>
            <a:ext cx="7451725" cy="1073150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F31589D9-C5E5-CCA7-5E4B-2718461FCB89}"/>
              </a:ext>
            </a:extLst>
          </p:cNvPr>
          <p:cNvSpPr txBox="1">
            <a:spLocks/>
          </p:cNvSpPr>
          <p:nvPr/>
        </p:nvSpPr>
        <p:spPr>
          <a:xfrm>
            <a:off x="1793875" y="533400"/>
            <a:ext cx="9588500" cy="839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cap="none" dirty="0">
                <a:solidFill>
                  <a:schemeClr val="bg1"/>
                </a:solidFill>
                <a:ea typeface="KIA Medium" panose="020B0600000101010101" pitchFamily="34" charset="-127"/>
              </a:rPr>
              <a:t>KIA</a:t>
            </a:r>
            <a:r>
              <a:rPr lang="sk-SK" dirty="0">
                <a:solidFill>
                  <a:schemeClr val="bg1"/>
                </a:solidFill>
                <a:ea typeface="KIA Medium" panose="020B0600000101010101" pitchFamily="34" charset="-127"/>
              </a:rPr>
              <a:t> SLOVAKIA</a:t>
            </a:r>
            <a:endParaRPr lang="de-DE" dirty="0">
              <a:solidFill>
                <a:schemeClr val="bg1"/>
              </a:solidFill>
              <a:ea typeface="KIA Medium" panose="020B0600000101010101" pitchFamily="34" charset="-127"/>
            </a:endParaRPr>
          </a:p>
        </p:txBody>
      </p:sp>
      <p:sp>
        <p:nvSpPr>
          <p:cNvPr id="23558" name="BlokTextu 6"/>
          <p:cNvSpPr txBox="1">
            <a:spLocks noChangeArrowheads="1"/>
          </p:cNvSpPr>
          <p:nvPr/>
        </p:nvSpPr>
        <p:spPr bwMode="auto">
          <a:xfrm>
            <a:off x="2778125" y="6027738"/>
            <a:ext cx="4483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sk-SK" altLang="sk-SK" sz="2200" b="1">
                <a:solidFill>
                  <a:schemeClr val="bg1"/>
                </a:solidFill>
              </a:rPr>
              <a:t>Export</a:t>
            </a:r>
            <a:r>
              <a:rPr lang="en-US" altLang="sk-SK" sz="2200" b="1">
                <a:solidFill>
                  <a:schemeClr val="bg1"/>
                </a:solidFill>
              </a:rPr>
              <a:t>:</a:t>
            </a:r>
            <a:r>
              <a:rPr lang="sk-SK" altLang="sk-SK" sz="2200" b="1">
                <a:solidFill>
                  <a:schemeClr val="bg1"/>
                </a:solidFill>
              </a:rPr>
              <a:t> </a:t>
            </a:r>
            <a:r>
              <a:rPr lang="sk-SK" altLang="sk-SK" sz="2200">
                <a:solidFill>
                  <a:schemeClr val="bg1"/>
                </a:solidFill>
              </a:rPr>
              <a:t>84</a:t>
            </a:r>
            <a:r>
              <a:rPr lang="en-US" altLang="sk-SK" sz="2200">
                <a:solidFill>
                  <a:schemeClr val="bg1"/>
                </a:solidFill>
              </a:rPr>
              <a:t> </a:t>
            </a:r>
            <a:r>
              <a:rPr lang="sk-SK" altLang="sk-SK" sz="2200">
                <a:solidFill>
                  <a:schemeClr val="bg1"/>
                </a:solidFill>
              </a:rPr>
              <a:t>krajín</a:t>
            </a: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5CAB32E0-DC18-0631-9BF5-BE06B9BA6FAF}"/>
              </a:ext>
            </a:extLst>
          </p:cNvPr>
          <p:cNvGraphicFramePr/>
          <p:nvPr/>
        </p:nvGraphicFramePr>
        <p:xfrm>
          <a:off x="412507" y="1265926"/>
          <a:ext cx="6627345" cy="467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9">
            <a:extLst>
              <a:ext uri="{FF2B5EF4-FFF2-40B4-BE49-F238E27FC236}">
                <a16:creationId xmlns:a16="http://schemas.microsoft.com/office/drawing/2014/main" id="{6BF3ECE9-B3B9-64B5-DA9F-B1AE2A14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653" y="2661936"/>
            <a:ext cx="2733052" cy="1879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Obrázok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2"/>
          <a:stretch>
            <a:fillRect/>
          </a:stretch>
        </p:blipFill>
        <p:spPr bwMode="auto">
          <a:xfrm>
            <a:off x="7653338" y="1441450"/>
            <a:ext cx="133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Obrázok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3325813"/>
            <a:ext cx="7826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0" y="4919663"/>
            <a:ext cx="5159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BlokTextu 10"/>
          <p:cNvSpPr txBox="1">
            <a:spLocks noChangeArrowheads="1"/>
          </p:cNvSpPr>
          <p:nvPr/>
        </p:nvSpPr>
        <p:spPr bwMode="auto">
          <a:xfrm>
            <a:off x="9309100" y="1816100"/>
            <a:ext cx="4483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sk-SK" altLang="sk-SK" sz="2200" b="1">
                <a:solidFill>
                  <a:schemeClr val="bg1"/>
                </a:solidFill>
              </a:rPr>
              <a:t>Bezpečný podnik</a:t>
            </a:r>
            <a:endParaRPr lang="sk-SK" altLang="sk-SK" sz="2200">
              <a:solidFill>
                <a:schemeClr val="bg1"/>
              </a:solidFill>
            </a:endParaRPr>
          </a:p>
        </p:txBody>
      </p:sp>
      <p:sp>
        <p:nvSpPr>
          <p:cNvPr id="23565" name="BlokTextu 11"/>
          <p:cNvSpPr txBox="1">
            <a:spLocks noChangeArrowheads="1"/>
          </p:cNvSpPr>
          <p:nvPr/>
        </p:nvSpPr>
        <p:spPr bwMode="auto">
          <a:xfrm>
            <a:off x="9309100" y="3770313"/>
            <a:ext cx="4483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sk-SK" altLang="sk-SK" sz="2200" b="1">
                <a:solidFill>
                  <a:schemeClr val="bg1"/>
                </a:solidFill>
              </a:rPr>
              <a:t>SM BOZP: ISO 45001</a:t>
            </a:r>
            <a:endParaRPr lang="sk-SK" altLang="sk-SK" sz="2200">
              <a:solidFill>
                <a:schemeClr val="bg1"/>
              </a:solidFill>
            </a:endParaRPr>
          </a:p>
        </p:txBody>
      </p:sp>
      <p:sp>
        <p:nvSpPr>
          <p:cNvPr id="23566" name="BlokTextu 12"/>
          <p:cNvSpPr txBox="1">
            <a:spLocks noChangeArrowheads="1"/>
          </p:cNvSpPr>
          <p:nvPr/>
        </p:nvSpPr>
        <p:spPr bwMode="auto">
          <a:xfrm>
            <a:off x="9309100" y="5632450"/>
            <a:ext cx="4483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sk-SK" altLang="sk-SK" sz="2200" b="1">
                <a:solidFill>
                  <a:schemeClr val="bg1"/>
                </a:solidFill>
              </a:rPr>
              <a:t>Zdravá firma roka 2022</a:t>
            </a:r>
            <a:endParaRPr lang="sk-SK" altLang="sk-SK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98A7F65C-4FD1-EFF5-5427-C86094E93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11150"/>
            <a:ext cx="11641138" cy="654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63E70F66-E867-C5DB-6C63-322C6F0A0E7C}"/>
              </a:ext>
            </a:extLst>
          </p:cNvPr>
          <p:cNvSpPr txBox="1">
            <a:spLocks/>
          </p:cNvSpPr>
          <p:nvPr/>
        </p:nvSpPr>
        <p:spPr>
          <a:xfrm>
            <a:off x="-69850" y="-874713"/>
            <a:ext cx="12969875" cy="8362951"/>
          </a:xfrm>
          <a:prstGeom prst="rect">
            <a:avLst/>
          </a:prstGeom>
          <a:solidFill>
            <a:srgbClr val="000000">
              <a:alpha val="67843"/>
            </a:srgbClr>
          </a:solidFill>
        </p:spPr>
        <p:txBody>
          <a:bodyPr lIns="0" tIns="360000" rIns="0" bIns="0" anchor="ctr"/>
          <a:lstStyle>
            <a:lvl1pPr marL="228600" indent="-228600" algn="ctr" defTabSz="914400" rtl="0" eaLnBrk="1" latinLnBrk="0" hangingPunct="1">
              <a:lnSpc>
                <a:spcPct val="70000"/>
              </a:lnSpc>
              <a:spcBef>
                <a:spcPts val="0"/>
              </a:spcBef>
              <a:buFont typeface="Calibri" panose="020F0502020204030204" pitchFamily="34" charset="0"/>
              <a:buNone/>
              <a:defRPr sz="9600" b="1" kern="1200" cap="all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dirty="0"/>
              <a:t>		</a:t>
            </a:r>
            <a:endParaRPr lang="en-GB" dirty="0"/>
          </a:p>
        </p:txBody>
      </p:sp>
      <p:sp>
        <p:nvSpPr>
          <p:cNvPr id="24581" name="Grafik 36"/>
          <p:cNvSpPr>
            <a:spLocks/>
          </p:cNvSpPr>
          <p:nvPr/>
        </p:nvSpPr>
        <p:spPr bwMode="auto">
          <a:xfrm>
            <a:off x="-38100" y="311150"/>
            <a:ext cx="7451725" cy="1073150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5" name="Zástupný objekt pre text 23">
            <a:extLst>
              <a:ext uri="{FF2B5EF4-FFF2-40B4-BE49-F238E27FC236}">
                <a16:creationId xmlns:a16="http://schemas.microsoft.com/office/drawing/2014/main" id="{6E9BF3B7-70E5-70BD-8859-552EFA36EB96}"/>
              </a:ext>
            </a:extLst>
          </p:cNvPr>
          <p:cNvSpPr txBox="1">
            <a:spLocks/>
          </p:cNvSpPr>
          <p:nvPr/>
        </p:nvSpPr>
        <p:spPr>
          <a:xfrm>
            <a:off x="4037013" y="4254500"/>
            <a:ext cx="2554287" cy="40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›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›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>
                <a:solidFill>
                  <a:schemeClr val="accent6"/>
                </a:solidFill>
              </a:rPr>
              <a:t>Ceed Sportswagon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6" name="Zástupný objekt pre text 2">
            <a:extLst>
              <a:ext uri="{FF2B5EF4-FFF2-40B4-BE49-F238E27FC236}">
                <a16:creationId xmlns:a16="http://schemas.microsoft.com/office/drawing/2014/main" id="{E87876A8-AEC3-4601-C2E8-DF95AB77EF5A}"/>
              </a:ext>
            </a:extLst>
          </p:cNvPr>
          <p:cNvSpPr txBox="1">
            <a:spLocks/>
          </p:cNvSpPr>
          <p:nvPr/>
        </p:nvSpPr>
        <p:spPr>
          <a:xfrm>
            <a:off x="1154113" y="1079500"/>
            <a:ext cx="11090275" cy="40005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              </a:t>
            </a:r>
            <a:r>
              <a:rPr lang="sk-SK" dirty="0" err="1">
                <a:solidFill>
                  <a:schemeClr val="accent6"/>
                </a:solidFill>
              </a:rPr>
              <a:t>Sportage</a:t>
            </a:r>
            <a:r>
              <a:rPr lang="sk-SK" dirty="0">
                <a:solidFill>
                  <a:schemeClr val="accent6"/>
                </a:solidFill>
              </a:rPr>
              <a:t>, </a:t>
            </a:r>
            <a:r>
              <a:rPr lang="sk-SK" dirty="0" err="1">
                <a:solidFill>
                  <a:schemeClr val="accent6"/>
                </a:solidFill>
              </a:rPr>
              <a:t>XCeed</a:t>
            </a:r>
            <a:r>
              <a:rPr lang="sk-SK" dirty="0">
                <a:solidFill>
                  <a:schemeClr val="accent6"/>
                </a:solidFill>
              </a:rPr>
              <a:t>, </a:t>
            </a:r>
            <a:r>
              <a:rPr lang="sk-SK" dirty="0" err="1">
                <a:solidFill>
                  <a:schemeClr val="accent6"/>
                </a:solidFill>
              </a:rPr>
              <a:t>Ceed</a:t>
            </a:r>
            <a:r>
              <a:rPr lang="sk-SK" dirty="0">
                <a:solidFill>
                  <a:schemeClr val="accent6"/>
                </a:solidFill>
              </a:rPr>
              <a:t> </a:t>
            </a:r>
            <a:r>
              <a:rPr lang="sk-SK" dirty="0" err="1">
                <a:solidFill>
                  <a:schemeClr val="accent6"/>
                </a:solidFill>
              </a:rPr>
              <a:t>Sportswagon</a:t>
            </a:r>
            <a:r>
              <a:rPr lang="sk-SK" dirty="0">
                <a:solidFill>
                  <a:schemeClr val="accent6"/>
                </a:solidFill>
              </a:rPr>
              <a:t>, </a:t>
            </a:r>
            <a:r>
              <a:rPr lang="sk-SK" dirty="0" err="1">
                <a:solidFill>
                  <a:schemeClr val="accent6"/>
                </a:solidFill>
              </a:rPr>
              <a:t>Ceed</a:t>
            </a:r>
            <a:r>
              <a:rPr lang="sk-SK" dirty="0">
                <a:solidFill>
                  <a:schemeClr val="accent6"/>
                </a:solidFill>
              </a:rPr>
              <a:t>, </a:t>
            </a:r>
            <a:r>
              <a:rPr lang="sk-SK" dirty="0" err="1">
                <a:solidFill>
                  <a:schemeClr val="accent6"/>
                </a:solidFill>
              </a:rPr>
              <a:t>ProCeed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906588" y="428625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Výroba V 2022	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9" name="Zástupný objekt pre text 24">
            <a:extLst>
              <a:ext uri="{FF2B5EF4-FFF2-40B4-BE49-F238E27FC236}">
                <a16:creationId xmlns:a16="http://schemas.microsoft.com/office/drawing/2014/main" id="{0B6EDC62-1C1A-0A61-367A-4E1D1F222BFA}"/>
              </a:ext>
            </a:extLst>
          </p:cNvPr>
          <p:cNvSpPr txBox="1">
            <a:spLocks/>
          </p:cNvSpPr>
          <p:nvPr/>
        </p:nvSpPr>
        <p:spPr>
          <a:xfrm>
            <a:off x="6680200" y="4254500"/>
            <a:ext cx="2554288" cy="40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›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›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>
                <a:solidFill>
                  <a:schemeClr val="accent6"/>
                </a:solidFill>
              </a:rPr>
              <a:t>Ceed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Zástupný objekt pre text 25">
            <a:extLst>
              <a:ext uri="{FF2B5EF4-FFF2-40B4-BE49-F238E27FC236}">
                <a16:creationId xmlns:a16="http://schemas.microsoft.com/office/drawing/2014/main" id="{AE209F97-9052-6C8C-DFEC-80C0F6BEBDD7}"/>
              </a:ext>
            </a:extLst>
          </p:cNvPr>
          <p:cNvSpPr txBox="1">
            <a:spLocks/>
          </p:cNvSpPr>
          <p:nvPr/>
        </p:nvSpPr>
        <p:spPr>
          <a:xfrm>
            <a:off x="9329738" y="4254500"/>
            <a:ext cx="2554287" cy="40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›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›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>
                <a:solidFill>
                  <a:schemeClr val="accent6"/>
                </a:solidFill>
              </a:rPr>
              <a:t>ProCeed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Zástupný objekt pre text 26">
            <a:extLst>
              <a:ext uri="{FF2B5EF4-FFF2-40B4-BE49-F238E27FC236}">
                <a16:creationId xmlns:a16="http://schemas.microsoft.com/office/drawing/2014/main" id="{BA3CAB2A-4E78-D7B1-B1E9-6F865DF38D81}"/>
              </a:ext>
            </a:extLst>
          </p:cNvPr>
          <p:cNvSpPr txBox="1">
            <a:spLocks/>
          </p:cNvSpPr>
          <p:nvPr/>
        </p:nvSpPr>
        <p:spPr>
          <a:xfrm>
            <a:off x="1392238" y="4256088"/>
            <a:ext cx="2555875" cy="40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›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›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>
                <a:solidFill>
                  <a:schemeClr val="accent6"/>
                </a:solidFill>
              </a:rPr>
              <a:t>XCeed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2F6DAE-D6EA-B386-DB20-C71EE88AC35F}"/>
              </a:ext>
            </a:extLst>
          </p:cNvPr>
          <p:cNvSpPr/>
          <p:nvPr/>
        </p:nvSpPr>
        <p:spPr>
          <a:xfrm>
            <a:off x="1382713" y="4195763"/>
            <a:ext cx="10683875" cy="1992312"/>
          </a:xfrm>
          <a:prstGeom prst="roundRect">
            <a:avLst/>
          </a:prstGeom>
          <a:solidFill>
            <a:srgbClr val="E9E9EA">
              <a:alpha val="3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43286E-B367-9124-6317-2BEF78D9C926}"/>
              </a:ext>
            </a:extLst>
          </p:cNvPr>
          <p:cNvSpPr/>
          <p:nvPr/>
        </p:nvSpPr>
        <p:spPr>
          <a:xfrm>
            <a:off x="1406525" y="1684338"/>
            <a:ext cx="10683875" cy="2239962"/>
          </a:xfrm>
          <a:prstGeom prst="roundRect">
            <a:avLst/>
          </a:prstGeom>
          <a:solidFill>
            <a:srgbClr val="E9E9EA">
              <a:alpha val="3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Zástupný objekt pre text 26">
            <a:extLst>
              <a:ext uri="{FF2B5EF4-FFF2-40B4-BE49-F238E27FC236}">
                <a16:creationId xmlns:a16="http://schemas.microsoft.com/office/drawing/2014/main" id="{3109B8B5-94A2-08FB-2CAE-31C22E23EDB0}"/>
              </a:ext>
            </a:extLst>
          </p:cNvPr>
          <p:cNvSpPr txBox="1">
            <a:spLocks/>
          </p:cNvSpPr>
          <p:nvPr/>
        </p:nvSpPr>
        <p:spPr>
          <a:xfrm>
            <a:off x="1277938" y="2627313"/>
            <a:ext cx="2847975" cy="400050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lang="de-DE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›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err="1">
                <a:solidFill>
                  <a:schemeClr val="accent6"/>
                </a:solidFill>
              </a:rPr>
              <a:t>Sportage</a:t>
            </a:r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2459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1108075"/>
            <a:ext cx="634206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Zástupný objekt pre obrázo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4488" y="4335463"/>
            <a:ext cx="29210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Zástupný objekt pre obrázo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200" y="4541838"/>
            <a:ext cx="29130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Obrázok 3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4381500"/>
            <a:ext cx="2717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Zástupný objekt pre obsah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5" y="4335463"/>
            <a:ext cx="304323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6">
            <a:extLst>
              <a:ext uri="{FF2B5EF4-FFF2-40B4-BE49-F238E27FC236}">
                <a16:creationId xmlns:a16="http://schemas.microsoft.com/office/drawing/2014/main" id="{7BDCFCF4-1279-8355-7403-0EDF06E4A668}"/>
              </a:ext>
            </a:extLst>
          </p:cNvPr>
          <p:cNvSpPr/>
          <p:nvPr/>
        </p:nvSpPr>
        <p:spPr>
          <a:xfrm>
            <a:off x="2209800" y="5605463"/>
            <a:ext cx="920750" cy="393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40%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6" name="Oval 18">
            <a:extLst>
              <a:ext uri="{FF2B5EF4-FFF2-40B4-BE49-F238E27FC236}">
                <a16:creationId xmlns:a16="http://schemas.microsoft.com/office/drawing/2014/main" id="{73FA2313-E875-C340-9433-BD3B99624A12}"/>
              </a:ext>
            </a:extLst>
          </p:cNvPr>
          <p:cNvSpPr/>
          <p:nvPr/>
        </p:nvSpPr>
        <p:spPr>
          <a:xfrm>
            <a:off x="4941888" y="5605463"/>
            <a:ext cx="919162" cy="393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30%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7" name="Oval 19">
            <a:extLst>
              <a:ext uri="{FF2B5EF4-FFF2-40B4-BE49-F238E27FC236}">
                <a16:creationId xmlns:a16="http://schemas.microsoft.com/office/drawing/2014/main" id="{661302E1-BC71-2E19-F64E-7E4F0E3D1C6D}"/>
              </a:ext>
            </a:extLst>
          </p:cNvPr>
          <p:cNvSpPr/>
          <p:nvPr/>
        </p:nvSpPr>
        <p:spPr>
          <a:xfrm>
            <a:off x="7653338" y="5607050"/>
            <a:ext cx="919162" cy="3952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20%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8" name="Oval 27">
            <a:extLst>
              <a:ext uri="{FF2B5EF4-FFF2-40B4-BE49-F238E27FC236}">
                <a16:creationId xmlns:a16="http://schemas.microsoft.com/office/drawing/2014/main" id="{D8B2AB6F-D377-3C32-185D-67A5B8BEA3DF}"/>
              </a:ext>
            </a:extLst>
          </p:cNvPr>
          <p:cNvSpPr/>
          <p:nvPr/>
        </p:nvSpPr>
        <p:spPr>
          <a:xfrm>
            <a:off x="10345738" y="5597525"/>
            <a:ext cx="920750" cy="393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10%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A7AB5B-E324-AE09-5CB9-E56037909818}"/>
              </a:ext>
            </a:extLst>
          </p:cNvPr>
          <p:cNvSpPr/>
          <p:nvPr/>
        </p:nvSpPr>
        <p:spPr>
          <a:xfrm>
            <a:off x="127491" y="1684125"/>
            <a:ext cx="1142018" cy="2239517"/>
          </a:xfrm>
          <a:prstGeom prst="roundRect">
            <a:avLst/>
          </a:prstGeom>
          <a:gradFill>
            <a:gsLst>
              <a:gs pos="17000">
                <a:schemeClr val="tx1">
                  <a:alpha val="0"/>
                </a:schemeClr>
              </a:gs>
              <a:gs pos="74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57%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281181-AF36-3D1F-4365-9BCF50789D8C}"/>
              </a:ext>
            </a:extLst>
          </p:cNvPr>
          <p:cNvSpPr/>
          <p:nvPr/>
        </p:nvSpPr>
        <p:spPr>
          <a:xfrm>
            <a:off x="100858" y="4200068"/>
            <a:ext cx="1142018" cy="1988066"/>
          </a:xfrm>
          <a:prstGeom prst="roundRect">
            <a:avLst/>
          </a:prstGeom>
          <a:gradFill>
            <a:gsLst>
              <a:gs pos="17000">
                <a:schemeClr val="tx1">
                  <a:alpha val="0"/>
                </a:schemeClr>
              </a:gs>
              <a:gs pos="74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43%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o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471488"/>
            <a:ext cx="13468350" cy="76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311150"/>
            <a:ext cx="1279207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98A7F65C-4FD1-EFF5-5427-C86094E93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87313" y="-312738"/>
            <a:ext cx="12753976" cy="7396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5" name="Grafik 36"/>
          <p:cNvSpPr>
            <a:spLocks/>
          </p:cNvSpPr>
          <p:nvPr/>
        </p:nvSpPr>
        <p:spPr bwMode="auto">
          <a:xfrm>
            <a:off x="-38100" y="311150"/>
            <a:ext cx="7451725" cy="1073150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6" name="Zástupný objekt pre text 2">
            <a:extLst>
              <a:ext uri="{FF2B5EF4-FFF2-40B4-BE49-F238E27FC236}">
                <a16:creationId xmlns:a16="http://schemas.microsoft.com/office/drawing/2014/main" id="{E87876A8-AEC3-4601-C2E8-DF95AB77EF5A}"/>
              </a:ext>
            </a:extLst>
          </p:cNvPr>
          <p:cNvSpPr txBox="1">
            <a:spLocks/>
          </p:cNvSpPr>
          <p:nvPr/>
        </p:nvSpPr>
        <p:spPr>
          <a:xfrm>
            <a:off x="1012825" y="1079500"/>
            <a:ext cx="12203113" cy="40005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              MHEV, HEV, PHEV                                                                                         30% HEV+PHEV /</a:t>
            </a:r>
            <a:r>
              <a:rPr lang="sk-SK">
                <a:solidFill>
                  <a:schemeClr val="accent6"/>
                </a:solidFill>
              </a:rPr>
              <a:t> </a:t>
            </a:r>
            <a:r>
              <a:rPr lang="sk-SK" dirty="0">
                <a:solidFill>
                  <a:schemeClr val="accent6"/>
                </a:solidFill>
              </a:rPr>
              <a:t>2022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866900" y="428625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>
                <a:solidFill>
                  <a:schemeClr val="accent6"/>
                </a:solidFill>
              </a:rPr>
              <a:t>Elektrifikácia</a:t>
            </a:r>
            <a:r>
              <a:rPr lang="sk-SK" dirty="0">
                <a:solidFill>
                  <a:schemeClr val="accent6"/>
                </a:solidFill>
              </a:rPr>
              <a:t> V Kia Slovakia	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5608" name="Textplatzhalter 53"/>
          <p:cNvSpPr txBox="1">
            <a:spLocks/>
          </p:cNvSpPr>
          <p:nvPr/>
        </p:nvSpPr>
        <p:spPr bwMode="auto">
          <a:xfrm>
            <a:off x="550863" y="5457825"/>
            <a:ext cx="120157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Calibri" panose="020F0502020204030204" pitchFamily="34" charset="0"/>
              <a:buChar char="›"/>
              <a:defRPr sz="220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 marL="460375" indent="-228600">
              <a:spcBef>
                <a:spcPts val="300"/>
              </a:spcBef>
              <a:buFont typeface="Calibri" panose="020F0502020204030204" pitchFamily="34" charset="0"/>
              <a:buChar char="›"/>
              <a:defRPr sz="2000">
                <a:solidFill>
                  <a:schemeClr val="accent1"/>
                </a:solidFill>
                <a:latin typeface="Calibri Light" panose="020F0302020204030204" pitchFamily="34" charset="0"/>
              </a:defRPr>
            </a:lvl2pPr>
            <a:lvl3pPr marL="690563" indent="-228600">
              <a:spcBef>
                <a:spcPts val="500"/>
              </a:spcBef>
              <a:buFont typeface="Calibri" panose="020F0502020204030204" pitchFamily="34" charset="0"/>
              <a:buChar char="›"/>
              <a:defRPr>
                <a:solidFill>
                  <a:schemeClr val="accent1"/>
                </a:solidFill>
                <a:latin typeface="Calibri Light" panose="020F0302020204030204" pitchFamily="34" charset="0"/>
              </a:defRPr>
            </a:lvl3pPr>
            <a:lvl4pPr marL="920750" indent="-228600">
              <a:spcBef>
                <a:spcPts val="500"/>
              </a:spcBef>
              <a:buFont typeface="Calibri" panose="020F0502020204030204" pitchFamily="34" charset="0"/>
              <a:buChar char="›"/>
              <a:defRPr sz="1600">
                <a:solidFill>
                  <a:schemeClr val="accent1"/>
                </a:solidFill>
                <a:latin typeface="Calibri Light" panose="020F0302020204030204" pitchFamily="34" charset="0"/>
              </a:defRPr>
            </a:lvl4pPr>
            <a:lvl5pPr marL="1150938" indent="-228600">
              <a:spcBef>
                <a:spcPts val="500"/>
              </a:spcBef>
              <a:buFont typeface="Calibri" panose="020F0502020204030204" pitchFamily="34" charset="0"/>
              <a:buChar char="›"/>
              <a:defRPr sz="1400">
                <a:solidFill>
                  <a:schemeClr val="accent1"/>
                </a:solidFill>
                <a:latin typeface="Calibri Light" panose="020F0302020204030204" pitchFamily="34" charset="0"/>
              </a:defRPr>
            </a:lvl5pPr>
            <a:lvl6pPr marL="1608138" indent="-228600" fontAlgn="base"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›"/>
              <a:defRPr sz="1400">
                <a:solidFill>
                  <a:schemeClr val="accent1"/>
                </a:solidFill>
                <a:latin typeface="Calibri Light" panose="020F0302020204030204" pitchFamily="34" charset="0"/>
              </a:defRPr>
            </a:lvl6pPr>
            <a:lvl7pPr marL="2065338" indent="-228600" fontAlgn="base"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›"/>
              <a:defRPr sz="1400">
                <a:solidFill>
                  <a:schemeClr val="accent1"/>
                </a:solidFill>
                <a:latin typeface="Calibri Light" panose="020F0302020204030204" pitchFamily="34" charset="0"/>
              </a:defRPr>
            </a:lvl7pPr>
            <a:lvl8pPr marL="2522538" indent="-228600" fontAlgn="base"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›"/>
              <a:defRPr sz="1400">
                <a:solidFill>
                  <a:schemeClr val="accent1"/>
                </a:solidFill>
                <a:latin typeface="Calibri Light" panose="020F0302020204030204" pitchFamily="34" charset="0"/>
              </a:defRPr>
            </a:lvl8pPr>
            <a:lvl9pPr marL="2979738" indent="-228600" fontAlgn="base"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›"/>
              <a:defRPr sz="1400">
                <a:solidFill>
                  <a:schemeClr val="accent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None/>
            </a:pPr>
            <a:r>
              <a:rPr lang="sk-SK" altLang="sk-SK" b="1">
                <a:solidFill>
                  <a:schemeClr val="bg1"/>
                </a:solidFill>
              </a:rPr>
              <a:t>MHEV                             PHEV	                 PHEV	                           HEV                                   PHEV                    Sportage                        Ceed SW                     XCeed   	            Sportage                           Sportage</a:t>
            </a:r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sk-SK" altLang="sk-SK" b="1">
                <a:solidFill>
                  <a:schemeClr val="bg1"/>
                </a:solidFill>
              </a:rPr>
              <a:t>2018                               2019                           2020 		            2021                                  2022 </a:t>
            </a:r>
            <a:endParaRPr lang="en-GB" altLang="sk-SK" b="1">
              <a:solidFill>
                <a:schemeClr val="bg1"/>
              </a:solidFill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5475" y="3044825"/>
            <a:ext cx="39116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A99B7D3C-A9C9-20F9-0F29-BEDAB98E01AE}"/>
              </a:ext>
            </a:extLst>
          </p:cNvPr>
          <p:cNvCxnSpPr>
            <a:cxnSpLocks/>
          </p:cNvCxnSpPr>
          <p:nvPr/>
        </p:nvCxnSpPr>
        <p:spPr>
          <a:xfrm>
            <a:off x="925513" y="5149850"/>
            <a:ext cx="10106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>
            <a:extLst>
              <a:ext uri="{FF2B5EF4-FFF2-40B4-BE49-F238E27FC236}">
                <a16:creationId xmlns:a16="http://schemas.microsoft.com/office/drawing/2014/main" id="{1A9AF88B-CE51-B90D-2020-F842DD3B8255}"/>
              </a:ext>
            </a:extLst>
          </p:cNvPr>
          <p:cNvSpPr/>
          <p:nvPr/>
        </p:nvSpPr>
        <p:spPr>
          <a:xfrm>
            <a:off x="785813" y="4984750"/>
            <a:ext cx="385762" cy="3794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25612" name="Obrázok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288" y="1543050"/>
            <a:ext cx="4522787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Obrázok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544">
            <a:off x="6216650" y="3101975"/>
            <a:ext cx="43100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ál 21">
            <a:extLst>
              <a:ext uri="{FF2B5EF4-FFF2-40B4-BE49-F238E27FC236}">
                <a16:creationId xmlns:a16="http://schemas.microsoft.com/office/drawing/2014/main" id="{C905ACD5-1E57-DE8D-F35B-616BA170037B}"/>
              </a:ext>
            </a:extLst>
          </p:cNvPr>
          <p:cNvSpPr/>
          <p:nvPr/>
        </p:nvSpPr>
        <p:spPr>
          <a:xfrm>
            <a:off x="3267075" y="4984750"/>
            <a:ext cx="385763" cy="3794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1C4B7AE3-DA16-EDD9-2EB9-EDCE2E951F91}"/>
              </a:ext>
            </a:extLst>
          </p:cNvPr>
          <p:cNvSpPr/>
          <p:nvPr/>
        </p:nvSpPr>
        <p:spPr>
          <a:xfrm>
            <a:off x="7820025" y="4984750"/>
            <a:ext cx="385763" cy="3794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25616" name="Obrázok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3113088"/>
            <a:ext cx="4278312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ál 27">
            <a:extLst>
              <a:ext uri="{FF2B5EF4-FFF2-40B4-BE49-F238E27FC236}">
                <a16:creationId xmlns:a16="http://schemas.microsoft.com/office/drawing/2014/main" id="{08636379-AD11-DE6E-4780-5722328F2296}"/>
              </a:ext>
            </a:extLst>
          </p:cNvPr>
          <p:cNvSpPr/>
          <p:nvPr/>
        </p:nvSpPr>
        <p:spPr>
          <a:xfrm>
            <a:off x="10663238" y="4943475"/>
            <a:ext cx="384175" cy="3794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25618" name="Obrázok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0" y="2997200"/>
            <a:ext cx="44434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1">
            <a:extLst>
              <a:ext uri="{FF2B5EF4-FFF2-40B4-BE49-F238E27FC236}">
                <a16:creationId xmlns:a16="http://schemas.microsoft.com/office/drawing/2014/main" id="{3F45CA2C-1D43-1F06-DBD2-FFAB3F4F15B3}"/>
              </a:ext>
            </a:extLst>
          </p:cNvPr>
          <p:cNvSpPr/>
          <p:nvPr/>
        </p:nvSpPr>
        <p:spPr>
          <a:xfrm>
            <a:off x="5422900" y="4992688"/>
            <a:ext cx="384175" cy="3794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25620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875" y="-1803400"/>
            <a:ext cx="892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0538" y="-1774825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0500" y="-170656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1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700" y="-1889125"/>
            <a:ext cx="914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2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00" y="-1854200"/>
            <a:ext cx="914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5850" y="-226218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-1955800"/>
            <a:ext cx="10175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3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738" y="-2238375"/>
            <a:ext cx="153193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3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7338" y="20796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835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67132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2"/>
          <p:cNvSpPr>
            <a:spLocks noChangeShapeType="1"/>
          </p:cNvSpPr>
          <p:nvPr/>
        </p:nvSpPr>
        <p:spPr bwMode="auto">
          <a:xfrm flipV="1">
            <a:off x="1406525" y="3429000"/>
            <a:ext cx="9378950" cy="3175"/>
          </a:xfrm>
          <a:prstGeom prst="line">
            <a:avLst/>
          </a:prstGeom>
          <a:noFill/>
          <a:ln w="9525" cap="rnd">
            <a:solidFill>
              <a:srgbClr val="1B1B1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6" name="TextBox 16"/>
          <p:cNvSpPr txBox="1"/>
          <p:nvPr/>
        </p:nvSpPr>
        <p:spPr>
          <a:xfrm>
            <a:off x="1709738" y="847725"/>
            <a:ext cx="5410200" cy="396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307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77" spc="-31" dirty="0">
                <a:solidFill>
                  <a:schemeClr val="bg1"/>
                </a:solidFill>
                <a:latin typeface="Public Sans"/>
              </a:rPr>
              <a:t>Obsah prezentácie</a:t>
            </a:r>
            <a:endParaRPr lang="en-US" sz="3077" spc="-31" dirty="0">
              <a:solidFill>
                <a:schemeClr val="bg1"/>
              </a:solidFill>
              <a:latin typeface="Public Sans"/>
            </a:endParaRPr>
          </a:p>
        </p:txBody>
      </p:sp>
      <p:sp>
        <p:nvSpPr>
          <p:cNvPr id="26630" name="Grafik 36"/>
          <p:cNvSpPr>
            <a:spLocks/>
          </p:cNvSpPr>
          <p:nvPr/>
        </p:nvSpPr>
        <p:spPr bwMode="auto">
          <a:xfrm>
            <a:off x="0" y="463550"/>
            <a:ext cx="7451725" cy="1073150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756569B9-E105-7914-D01A-13D77DA0420B}"/>
              </a:ext>
            </a:extLst>
          </p:cNvPr>
          <p:cNvSpPr txBox="1">
            <a:spLocks/>
          </p:cNvSpPr>
          <p:nvPr/>
        </p:nvSpPr>
        <p:spPr>
          <a:xfrm>
            <a:off x="601663" y="1865313"/>
            <a:ext cx="7627937" cy="2044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sk-SK" b="1" dirty="0">
                <a:solidFill>
                  <a:schemeClr val="accent6"/>
                </a:solidFill>
              </a:rPr>
              <a:t>Analýza rizík na pracoviskách – bežné riziká</a:t>
            </a:r>
          </a:p>
          <a:p>
            <a:pPr marL="457200" indent="-457200" fontAlgn="auto"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sk-SK" b="1" dirty="0">
                <a:solidFill>
                  <a:schemeClr val="accent6"/>
                </a:solidFill>
              </a:rPr>
              <a:t>Riziká pri nebezpečnej práci – neštandardné riziká</a:t>
            </a:r>
          </a:p>
          <a:p>
            <a:pPr marL="457200" indent="-457200" fontAlgn="auto"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sk-SK" b="1" dirty="0">
                <a:solidFill>
                  <a:schemeClr val="accent6"/>
                </a:solidFill>
              </a:rPr>
              <a:t>Riadenie rizika – kultúra bezpečnosti</a:t>
            </a:r>
          </a:p>
          <a:p>
            <a:pPr marL="457200" indent="-457200" fontAlgn="auto"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sk-SK" b="1" dirty="0">
                <a:solidFill>
                  <a:schemeClr val="accent6"/>
                </a:solidFill>
              </a:rPr>
              <a:t>Spolupráca zamestnávateľov</a:t>
            </a:r>
            <a:br>
              <a:rPr lang="sk-SK" b="1" dirty="0">
                <a:solidFill>
                  <a:schemeClr val="accent6"/>
                </a:solidFill>
              </a:rPr>
            </a:br>
            <a:r>
              <a:rPr lang="sk-SK" b="1" dirty="0">
                <a:solidFill>
                  <a:schemeClr val="accent6"/>
                </a:solidFill>
              </a:rPr>
              <a:t/>
            </a:r>
            <a:br>
              <a:rPr lang="sk-SK" b="1" dirty="0">
                <a:solidFill>
                  <a:schemeClr val="accent6"/>
                </a:solidFill>
              </a:rPr>
            </a:br>
            <a:r>
              <a:rPr lang="sk-SK" b="1" dirty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rafik 36"/>
          <p:cNvSpPr>
            <a:spLocks/>
          </p:cNvSpPr>
          <p:nvPr/>
        </p:nvSpPr>
        <p:spPr bwMode="auto">
          <a:xfrm>
            <a:off x="-38100" y="192088"/>
            <a:ext cx="7451725" cy="1074737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905000" y="311150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Náš cieľ	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188" y="4049713"/>
            <a:ext cx="18573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Obrázo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3689350"/>
            <a:ext cx="38115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BF6E705D-C5EA-EFD8-6EA9-100C24AABE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249363" y="1433513"/>
            <a:ext cx="7627937" cy="2044700"/>
          </a:xfr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sk-SK" b="1" dirty="0">
                <a:solidFill>
                  <a:schemeClr val="accent6"/>
                </a:solidFill>
              </a:rPr>
              <a:t>Zapojenie zamestnancov pri tvorbe registra rizík „zdola nahor“</a:t>
            </a:r>
          </a:p>
          <a:p>
            <a:pPr marL="457200" indent="-457200" fontAlgn="auto"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sk-SK" b="1" dirty="0">
                <a:solidFill>
                  <a:schemeClr val="accent6"/>
                </a:solidFill>
              </a:rPr>
              <a:t>Uvedomenie si rizika </a:t>
            </a:r>
            <a:r>
              <a:rPr lang="sk-SK" b="1">
                <a:solidFill>
                  <a:schemeClr val="accent6"/>
                </a:solidFill>
              </a:rPr>
              <a:t>pred </a:t>
            </a:r>
            <a:r>
              <a:rPr lang="sk-SK" b="1" dirty="0">
                <a:solidFill>
                  <a:schemeClr val="accent6"/>
                </a:solidFill>
              </a:rPr>
              <a:t>prácou: </a:t>
            </a:r>
            <a:br>
              <a:rPr lang="sk-SK" b="1" dirty="0">
                <a:solidFill>
                  <a:schemeClr val="accent6"/>
                </a:solidFill>
              </a:rPr>
            </a:br>
            <a:r>
              <a:rPr lang="sk-SK" b="1" dirty="0">
                <a:solidFill>
                  <a:schemeClr val="accent6"/>
                </a:solidFill>
              </a:rPr>
              <a:t/>
            </a:r>
            <a:br>
              <a:rPr lang="sk-SK" b="1" dirty="0">
                <a:solidFill>
                  <a:schemeClr val="accent6"/>
                </a:solidFill>
              </a:rPr>
            </a:br>
            <a:r>
              <a:rPr lang="sk-SK" b="1" dirty="0">
                <a:solidFill>
                  <a:schemeClr val="accent6"/>
                </a:solidFill>
              </a:rPr>
              <a:t>Čo sa mi môže stať?</a:t>
            </a:r>
            <a:r>
              <a:rPr lang="sk-SK" b="1">
                <a:solidFill>
                  <a:schemeClr val="accent6"/>
                </a:solidFill>
              </a:rPr>
              <a:t/>
            </a:r>
            <a:br>
              <a:rPr lang="sk-SK" b="1">
                <a:solidFill>
                  <a:schemeClr val="accent6"/>
                </a:solidFill>
              </a:rPr>
            </a:br>
            <a:r>
              <a:rPr lang="sk-SK" b="1" dirty="0">
                <a:solidFill>
                  <a:schemeClr val="accent6"/>
                </a:solidFill>
              </a:rPr>
              <a:t/>
            </a:r>
            <a:br>
              <a:rPr lang="sk-SK" b="1" dirty="0">
                <a:solidFill>
                  <a:schemeClr val="accent6"/>
                </a:solidFill>
              </a:rPr>
            </a:br>
            <a:r>
              <a:rPr lang="sk-SK" b="1" dirty="0">
                <a:solidFill>
                  <a:schemeClr val="accent6"/>
                </a:solidFill>
              </a:rPr>
              <a:t>Ako sa viem chrániť?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7655" name="Obrázo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488" y="2262188"/>
            <a:ext cx="6894512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Obrázo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288" y="2262188"/>
            <a:ext cx="5908675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311150"/>
            <a:ext cx="12792075" cy="708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Grafik 36"/>
          <p:cNvSpPr>
            <a:spLocks/>
          </p:cNvSpPr>
          <p:nvPr/>
        </p:nvSpPr>
        <p:spPr bwMode="auto">
          <a:xfrm>
            <a:off x="-38100" y="192088"/>
            <a:ext cx="7451725" cy="1074737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250950" y="388938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sz="3600" dirty="0">
                <a:solidFill>
                  <a:schemeClr val="accent6"/>
                </a:solidFill>
              </a:rPr>
              <a:t>1. Analýza rizík na pracoviskách – bežné riziká	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BF6E705D-C5EA-EFD8-6EA9-100C24AABE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20688" y="1508125"/>
            <a:ext cx="11263312" cy="5260975"/>
          </a:xfr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1. Vzájomná spolupráca – ZZPB + BT + Supervízor + operátori</a:t>
            </a:r>
            <a:endParaRPr lang="en-US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2. Dotazník pre operátorov zameraný na odhaľovanie potenciálnych rizík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3. Implementácia posúdenia rizík technických zariadení (strojná bezpečnosť) 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4. Návrhy z komisií BOZP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- Periodicita 1x za 2 roky príp. prehodnotenie pri vzniku incidentu alebo pri zmene technológie </a:t>
            </a:r>
            <a:endParaRPr lang="en-US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k-SK" b="1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Používaná metóda: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- bodová (subjektívna) metóda 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R = P x D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6" name="Tabuľka 15"/>
          <p:cNvGraphicFramePr>
            <a:graphicFrameLocks noGrp="1"/>
          </p:cNvGraphicFramePr>
          <p:nvPr/>
        </p:nvGraphicFramePr>
        <p:xfrm>
          <a:off x="5048250" y="4579938"/>
          <a:ext cx="5499100" cy="1891348"/>
        </p:xfrm>
        <a:graphic>
          <a:graphicData uri="http://schemas.openxmlformats.org/drawingml/2006/table">
            <a:tbl>
              <a:tblPr/>
              <a:tblGrid>
                <a:gridCol w="1582738">
                  <a:extLst>
                    <a:ext uri="{9D8B030D-6E8A-4147-A177-3AD203B41FA5}">
                      <a16:colId xmlns:a16="http://schemas.microsoft.com/office/drawing/2014/main" val="1568197453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1127051460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1217849950"/>
                    </a:ext>
                  </a:extLst>
                </a:gridCol>
                <a:gridCol w="760412">
                  <a:extLst>
                    <a:ext uri="{9D8B030D-6E8A-4147-A177-3AD203B41FA5}">
                      <a16:colId xmlns:a16="http://schemas.microsoft.com/office/drawing/2014/main" val="30533367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700175037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1796071389"/>
                    </a:ext>
                  </a:extLst>
                </a:gridCol>
              </a:tblGrid>
              <a:tr h="3254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Dôsledok 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ea typeface="KIAOTF Light"/>
                          <a:cs typeface="KIAOTF Light"/>
                          <a:sym typeface="Wingdings 3" panose="05040102010807070707" pitchFamily="18" charset="2"/>
                        </a:rPr>
                        <a:t>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</a:b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ea typeface="KIAOTF Light"/>
                          <a:cs typeface="KIAOTF Light"/>
                          <a:sym typeface="Wingdings" panose="05000000000000000000" pitchFamily="2" charset="2"/>
                        </a:rPr>
                        <a:t> 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Pravdepodobnosť</a:t>
                      </a:r>
                      <a:endParaRPr kumimoji="0" lang="en-US" altLang="sk-SK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IAOTF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  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Zanedbateľný</a:t>
                      </a:r>
                      <a:endParaRPr kumimoji="0" lang="en-US" altLang="sk-SK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IAOTF Light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Významný</a:t>
                      </a:r>
                      <a:endParaRPr kumimoji="0" lang="en-US" altLang="sk-SK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663538"/>
                  </a:ext>
                </a:extLst>
              </a:tr>
              <a:tr h="293688">
                <a:tc>
                  <a:txBody>
                    <a:bodyPr/>
                    <a:lstStyle>
                      <a:lvl1pPr marL="179388" indent="-282575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 – veľmi nízka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6 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90097"/>
                  </a:ext>
                </a:extLst>
              </a:tr>
              <a:tr h="317500">
                <a:tc>
                  <a:txBody>
                    <a:bodyPr/>
                    <a:lstStyle>
                      <a:lvl1pPr marL="179388" indent="-282575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 7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91651"/>
                  </a:ext>
                </a:extLst>
              </a:tr>
              <a:tr h="317500">
                <a:tc>
                  <a:txBody>
                    <a:bodyPr/>
                    <a:lstStyle>
                      <a:lvl1pPr marL="179388" indent="-282575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sk-SK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IAOTF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99192"/>
                  </a:ext>
                </a:extLst>
              </a:tr>
              <a:tr h="317500">
                <a:tc>
                  <a:txBody>
                    <a:bodyPr/>
                    <a:lstStyle>
                      <a:lvl1pPr marL="179388" indent="-282575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10548"/>
                  </a:ext>
                </a:extLst>
              </a:tr>
              <a:tr h="304800">
                <a:tc>
                  <a:txBody>
                    <a:bodyPr/>
                    <a:lstStyle>
                      <a:lvl1pPr marL="179388" indent="-282575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5 – veľmi vysoká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ts val="10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20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6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4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tabLst>
                          <a:tab pos="1260475" algn="l"/>
                        </a:tabLst>
                        <a:defRPr sz="120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r>
                        <a:rPr kumimoji="0" lang="sk-SK" altLang="sk-SK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IAOTF Light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0183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311150"/>
            <a:ext cx="1279207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Grafik 36"/>
          <p:cNvSpPr>
            <a:spLocks/>
          </p:cNvSpPr>
          <p:nvPr/>
        </p:nvSpPr>
        <p:spPr bwMode="auto">
          <a:xfrm>
            <a:off x="-38100" y="192088"/>
            <a:ext cx="7451725" cy="1074737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938338" y="425450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Analýza rizík	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BF6E705D-C5EA-EFD8-6EA9-100C24AABE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42900" y="1508125"/>
            <a:ext cx="12487275" cy="7396163"/>
          </a:xfr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Dotazník pre operátorov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- operátori sú priamo zainteresovaní do procesu hodnotenia rizík</a:t>
            </a:r>
          </a:p>
          <a:p>
            <a:pPr fontAlgn="auto">
              <a:spcAft>
                <a:spcPts val="0"/>
              </a:spcAft>
              <a:defRPr/>
            </a:pPr>
            <a:endParaRPr lang="sk-SK" b="1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Otázky v dotazníku: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1. Čo môže spôsobiť úraz, alebo inú nežiaducu udalosť (nebezpečenstvo)?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2. Ako môže dôjsť k úrazu (ohrozenie)? 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3. Kto môže byť ohrozený?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4. Aké veľké je riziko (1-5)?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5. Aké sú súčasné opatrenia?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6. Návrh nových opatrení?</a:t>
            </a:r>
            <a:endParaRPr lang="en-US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k-SK" b="1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9702" name="Obrázo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0288" y="2143125"/>
            <a:ext cx="3009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311150"/>
            <a:ext cx="1279207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Grafik 36"/>
          <p:cNvSpPr>
            <a:spLocks/>
          </p:cNvSpPr>
          <p:nvPr/>
        </p:nvSpPr>
        <p:spPr bwMode="auto">
          <a:xfrm>
            <a:off x="-38100" y="192088"/>
            <a:ext cx="7451725" cy="1074737"/>
          </a:xfrm>
          <a:custGeom>
            <a:avLst/>
            <a:gdLst>
              <a:gd name="T0" fmla="*/ 7452363 w 8510874"/>
              <a:gd name="T1" fmla="*/ 0 h 1226794"/>
              <a:gd name="T2" fmla="*/ 1977424 w 8510874"/>
              <a:gd name="T3" fmla="*/ 10058 h 1226794"/>
              <a:gd name="T4" fmla="*/ 1465787 w 8510874"/>
              <a:gd name="T5" fmla="*/ 168641 h 1226794"/>
              <a:gd name="T6" fmla="*/ 0 w 8510874"/>
              <a:gd name="T7" fmla="*/ 1074216 h 12267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A39FECFE-9FA8-D086-17CE-D17F3FF1158D}"/>
              </a:ext>
            </a:extLst>
          </p:cNvPr>
          <p:cNvSpPr txBox="1">
            <a:spLocks/>
          </p:cNvSpPr>
          <p:nvPr/>
        </p:nvSpPr>
        <p:spPr>
          <a:xfrm>
            <a:off x="1824038" y="361950"/>
            <a:ext cx="1109027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/>
                </a:solidFill>
              </a:rPr>
              <a:t>Register rizík	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Zástupný objekt pre text 2">
            <a:extLst>
              <a:ext uri="{FF2B5EF4-FFF2-40B4-BE49-F238E27FC236}">
                <a16:creationId xmlns:a16="http://schemas.microsoft.com/office/drawing/2014/main" id="{BF6E705D-C5EA-EFD8-6EA9-100C24AABE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6200" y="1508125"/>
            <a:ext cx="12753975" cy="7396163"/>
          </a:xfr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kern="1200">
                <a:noFill/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noFill/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noFill/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Register rizík – vzor </a:t>
            </a:r>
            <a:endParaRPr lang="en-US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k-SK" b="1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26" name="Obrázo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300" y="1403350"/>
            <a:ext cx="8616950" cy="5360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ia Europe_light">
  <a:themeElements>
    <a:clrScheme name="Kia Europe">
      <a:dk1>
        <a:srgbClr val="000000"/>
      </a:dk1>
      <a:lt1>
        <a:srgbClr val="FFFFFF"/>
      </a:lt1>
      <a:dk2>
        <a:srgbClr val="6D6E71"/>
      </a:dk2>
      <a:lt2>
        <a:srgbClr val="D8D8D8"/>
      </a:lt2>
      <a:accent1>
        <a:srgbClr val="05141F"/>
      </a:accent1>
      <a:accent2>
        <a:srgbClr val="EA0029"/>
      </a:accent2>
      <a:accent3>
        <a:srgbClr val="6D6E71"/>
      </a:accent3>
      <a:accent4>
        <a:srgbClr val="939598"/>
      </a:accent4>
      <a:accent5>
        <a:srgbClr val="C7C8CA"/>
      </a:accent5>
      <a:accent6>
        <a:srgbClr val="FFFFFF"/>
      </a:accent6>
      <a:hlink>
        <a:srgbClr val="0563C1"/>
      </a:hlink>
      <a:folHlink>
        <a:srgbClr val="954F72"/>
      </a:folHlink>
    </a:clrScheme>
    <a:fontScheme name="Kia Europe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Afternoon Yellow">
      <a:srgbClr val="F3C300"/>
    </a:custClr>
    <a:custClr name="Forest Green">
      <a:srgbClr val="5D7D2B"/>
    </a:custClr>
    <a:custClr name="City Gray">
      <a:srgbClr val="9EA2A2"/>
    </a:custClr>
  </a:custClrLst>
  <a:extLst>
    <a:ext uri="{05A4C25C-085E-4340-85A3-A5531E510DB2}">
      <thm15:themeFamily xmlns:thm15="http://schemas.microsoft.com/office/thememl/2012/main" name="Kia Europe_light" id="{D9104993-3ABA-4F4C-8CF4-4C7A594BCBFD}" vid="{B4C4AE1D-3B5E-4F25-96A9-81DD8B250C7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9844CBCA0C24E9A1CE54EC981EFAA" ma:contentTypeVersion="7" ma:contentTypeDescription="Create a new document." ma:contentTypeScope="" ma:versionID="fbdfd0af3d33c2a51a2612a03d659ab1">
  <xsd:schema xmlns:xsd="http://www.w3.org/2001/XMLSchema" xmlns:xs="http://www.w3.org/2001/XMLSchema" xmlns:p="http://schemas.microsoft.com/office/2006/metadata/properties" xmlns:ns2="46833331-99c9-42ef-a11c-8ff35874ae3a" xmlns:ns3="d01f3f15-f317-4c18-9ef2-aced738575c1" targetNamespace="http://schemas.microsoft.com/office/2006/metadata/properties" ma:root="true" ma:fieldsID="f5893e514d247ae74d228b1ee6c9479e" ns2:_="" ns3:_="">
    <xsd:import namespace="46833331-99c9-42ef-a11c-8ff35874ae3a"/>
    <xsd:import namespace="d01f3f15-f317-4c18-9ef2-aced73857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33331-99c9-42ef-a11c-8ff35874ae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f3f15-f317-4c18-9ef2-aced73857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89C107-E9C9-4D73-B7C4-4989A7C416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EB013-B208-4C7B-9565-E14000D0218F}">
  <ds:schemaRefs>
    <ds:schemaRef ds:uri="46833331-99c9-42ef-a11c-8ff35874ae3a"/>
    <ds:schemaRef ds:uri="d01f3f15-f317-4c18-9ef2-aced738575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A55300-497A-47B4-A4C8-FAD22511614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d01f3f15-f317-4c18-9ef2-aced738575c1"/>
    <ds:schemaRef ds:uri="46833331-99c9-42ef-a11c-8ff35874ae3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Kia Europe_light</Template>
  <TotalTime>3192</TotalTime>
  <Words>615</Words>
  <Application>Microsoft Office PowerPoint</Application>
  <PresentationFormat>Širokouhlá</PresentationFormat>
  <Paragraphs>169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8" baseType="lpstr">
      <vt:lpstr>Calibri Light</vt:lpstr>
      <vt:lpstr>Arial</vt:lpstr>
      <vt:lpstr>Calibri</vt:lpstr>
      <vt:lpstr>+mj-lt</vt:lpstr>
      <vt:lpstr>KIA Medium</vt:lpstr>
      <vt:lpstr>Public Sans</vt:lpstr>
      <vt:lpstr>KIAOTF Light</vt:lpstr>
      <vt:lpstr>Times New Roman</vt:lpstr>
      <vt:lpstr>Wingdings 3</vt:lpstr>
      <vt:lpstr>Wingdings</vt:lpstr>
      <vt:lpstr>Public Sans Bold</vt:lpstr>
      <vt:lpstr>Kia Europe_light</vt:lpstr>
      <vt:lpstr>Kia slovakia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KME</dc:creator>
  <cp:lastModifiedBy> </cp:lastModifiedBy>
  <cp:revision>268</cp:revision>
  <dcterms:created xsi:type="dcterms:W3CDTF">2020-12-09T08:30:50Z</dcterms:created>
  <dcterms:modified xsi:type="dcterms:W3CDTF">2023-10-17T06:48:16Z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b310553e-b5e4-49bb-8f3a-c06fa95b06ae</vt:lpwstr>
  </property>
  <property fmtid="{D5CDD505-2E9C-101B-9397-08002B2CF9AE}" pid="3" name="ContentTypeId">
    <vt:lpwstr>0x010100C499844CBCA0C24E9A1CE54EC981EFAA</vt:lpwstr>
  </property>
  <property fmtid="{D5CDD505-2E9C-101B-9397-08002B2CF9AE}" pid="4" name="SharedWithUsers">
    <vt:lpwstr>30;#Anton Kučerik</vt:lpwstr>
  </property>
</Properties>
</file>