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5" r:id="rId2"/>
    <p:sldMasterId id="2147483667" r:id="rId3"/>
    <p:sldMasterId id="2147483690" r:id="rId4"/>
    <p:sldMasterId id="2147483666" r:id="rId5"/>
  </p:sldMasterIdLst>
  <p:notesMasterIdLst>
    <p:notesMasterId r:id="rId31"/>
  </p:notesMasterIdLst>
  <p:sldIdLst>
    <p:sldId id="337" r:id="rId6"/>
    <p:sldId id="301" r:id="rId7"/>
    <p:sldId id="678" r:id="rId8"/>
    <p:sldId id="323" r:id="rId9"/>
    <p:sldId id="675" r:id="rId10"/>
    <p:sldId id="669" r:id="rId11"/>
    <p:sldId id="665" r:id="rId12"/>
    <p:sldId id="667" r:id="rId13"/>
    <p:sldId id="604" r:id="rId14"/>
    <p:sldId id="658" r:id="rId15"/>
    <p:sldId id="601" r:id="rId16"/>
    <p:sldId id="282" r:id="rId17"/>
    <p:sldId id="677" r:id="rId18"/>
    <p:sldId id="608" r:id="rId19"/>
    <p:sldId id="610" r:id="rId20"/>
    <p:sldId id="673" r:id="rId21"/>
    <p:sldId id="679" r:id="rId22"/>
    <p:sldId id="624" r:id="rId23"/>
    <p:sldId id="668" r:id="rId24"/>
    <p:sldId id="674" r:id="rId25"/>
    <p:sldId id="606" r:id="rId26"/>
    <p:sldId id="680" r:id="rId27"/>
    <p:sldId id="676" r:id="rId28"/>
    <p:sldId id="597" r:id="rId29"/>
    <p:sldId id="289" r:id="rId30"/>
  </p:sldIdLst>
  <p:sldSz cx="12192000" cy="6858000"/>
  <p:notesSz cx="6858000" cy="9144000"/>
  <p:embeddedFontLst>
    <p:embeddedFont>
      <p:font typeface="Blogger Sans" panose="020005060300000200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Light" panose="00000400000000000000" pitchFamily="2" charset="-18"/>
      <p:regular r:id="rId40"/>
      <p:italic r:id="rId41"/>
    </p:embeddedFont>
  </p:embeddedFontLst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6"/>
    <a:srgbClr val="64B4E6"/>
    <a:srgbClr val="FFFFFF"/>
    <a:srgbClr val="FFCC00"/>
    <a:srgbClr val="000000"/>
    <a:srgbClr val="006DA7"/>
    <a:srgbClr val="003399"/>
    <a:srgbClr val="FFF200"/>
    <a:srgbClr val="0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9" autoAdjust="0"/>
    <p:restoredTop sz="93907" autoAdjust="0"/>
  </p:normalViewPr>
  <p:slideViewPr>
    <p:cSldViewPr snapToGrid="0">
      <p:cViewPr varScale="1">
        <p:scale>
          <a:sx n="83" d="100"/>
          <a:sy n="83" d="100"/>
        </p:scale>
        <p:origin x="390" y="39"/>
      </p:cViewPr>
      <p:guideLst/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F67291-92FF-4822-B10A-9C364A5BF47B}" type="datetimeFigureOut">
              <a:rPr lang="en-IE" smtClean="0"/>
              <a:pPr/>
              <a:t>10/10/2023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DDE34A-DA7C-4CBF-A4AF-0F0607A25A3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2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pPr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3078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pPr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4842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obrazu snímky 1">
            <a:extLst>
              <a:ext uri="{FF2B5EF4-FFF2-40B4-BE49-F238E27FC236}">
                <a16:creationId xmlns:a16="http://schemas.microsoft.com/office/drawing/2014/main" id="{0DFAA35E-8918-B53C-80ED-402E92E50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Zástupný symbol poznámok 2">
            <a:extLst>
              <a:ext uri="{FF2B5EF4-FFF2-40B4-BE49-F238E27FC236}">
                <a16:creationId xmlns:a16="http://schemas.microsoft.com/office/drawing/2014/main" id="{66C9D739-4263-1954-16F4-728856906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endParaRPr lang="sk-SK" dirty="0"/>
          </a:p>
        </p:txBody>
      </p:sp>
      <p:sp>
        <p:nvSpPr>
          <p:cNvPr id="30724" name="Zástupný symbol čísla snímky 3">
            <a:extLst>
              <a:ext uri="{FF2B5EF4-FFF2-40B4-BE49-F238E27FC236}">
                <a16:creationId xmlns:a16="http://schemas.microsoft.com/office/drawing/2014/main" id="{1726D95B-53B3-734D-788F-73C9F0457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681796E3-EC43-4663-9129-E1714EF45901}" type="slidenum">
              <a:rPr lang="fr-FR" altLang="en-US" sz="1200" smtClean="0"/>
              <a:pPr/>
              <a:t>11</a:t>
            </a:fld>
            <a:endParaRPr lang="fr-FR" altLang="en-US" sz="1200"/>
          </a:p>
        </p:txBody>
      </p:sp>
    </p:spTree>
    <p:extLst>
      <p:ext uri="{BB962C8B-B14F-4D97-AF65-F5344CB8AC3E}">
        <p14:creationId xmlns:p14="http://schemas.microsoft.com/office/powerpoint/2010/main" val="415601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obrazu snímky 1">
            <a:extLst>
              <a:ext uri="{FF2B5EF4-FFF2-40B4-BE49-F238E27FC236}">
                <a16:creationId xmlns:a16="http://schemas.microsoft.com/office/drawing/2014/main" id="{7F0C21C9-C2FF-6A7F-284B-360ADDAD10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oznámok 2">
            <a:extLst>
              <a:ext uri="{FF2B5EF4-FFF2-40B4-BE49-F238E27FC236}">
                <a16:creationId xmlns:a16="http://schemas.microsoft.com/office/drawing/2014/main" id="{4A068F7E-B390-367E-E203-7538FB91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39940" name="Zástupný symbol čísla snímky 3">
            <a:extLst>
              <a:ext uri="{FF2B5EF4-FFF2-40B4-BE49-F238E27FC236}">
                <a16:creationId xmlns:a16="http://schemas.microsoft.com/office/drawing/2014/main" id="{D4032B6C-11FA-C74B-AFD5-601CE5CA0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AE397325-D932-47CB-BF24-30B22FCA6564}" type="slidenum">
              <a:rPr lang="fr-FR" altLang="en-US" sz="1200" smtClean="0"/>
              <a:pPr/>
              <a:t>14</a:t>
            </a:fld>
            <a:endParaRPr lang="fr-FR" altLang="en-US" sz="1200"/>
          </a:p>
        </p:txBody>
      </p:sp>
    </p:spTree>
    <p:extLst>
      <p:ext uri="{BB962C8B-B14F-4D97-AF65-F5344CB8AC3E}">
        <p14:creationId xmlns:p14="http://schemas.microsoft.com/office/powerpoint/2010/main" val="4171066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obrazu snímky 1">
            <a:extLst>
              <a:ext uri="{FF2B5EF4-FFF2-40B4-BE49-F238E27FC236}">
                <a16:creationId xmlns:a16="http://schemas.microsoft.com/office/drawing/2014/main" id="{0A0AC8C9-19A8-01A2-A952-7B7C46690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oznámok 2">
            <a:extLst>
              <a:ext uri="{FF2B5EF4-FFF2-40B4-BE49-F238E27FC236}">
                <a16:creationId xmlns:a16="http://schemas.microsoft.com/office/drawing/2014/main" id="{D1C66231-0266-2802-537B-6E6B0AE34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68612" name="Zástupný symbol čísla snímky 3">
            <a:extLst>
              <a:ext uri="{FF2B5EF4-FFF2-40B4-BE49-F238E27FC236}">
                <a16:creationId xmlns:a16="http://schemas.microsoft.com/office/drawing/2014/main" id="{D92876AF-87B4-37F8-6DC4-4A2240BCD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52B06F2B-863A-4A0B-A43C-79EADECD6A91}" type="slidenum">
              <a:rPr lang="fr-FR" altLang="en-US" sz="1200" smtClean="0"/>
              <a:pPr/>
              <a:t>18</a:t>
            </a:fld>
            <a:endParaRPr lang="fr-FR" altLang="en-US" sz="1200"/>
          </a:p>
        </p:txBody>
      </p:sp>
    </p:spTree>
    <p:extLst>
      <p:ext uri="{BB962C8B-B14F-4D97-AF65-F5344CB8AC3E}">
        <p14:creationId xmlns:p14="http://schemas.microsoft.com/office/powerpoint/2010/main" val="292982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pPr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292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obrazu snímky 1">
            <a:extLst>
              <a:ext uri="{FF2B5EF4-FFF2-40B4-BE49-F238E27FC236}">
                <a16:creationId xmlns:a16="http://schemas.microsoft.com/office/drawing/2014/main" id="{51EB940A-E886-8965-99A9-D0D57DCA7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oznámok 2">
            <a:extLst>
              <a:ext uri="{FF2B5EF4-FFF2-40B4-BE49-F238E27FC236}">
                <a16:creationId xmlns:a16="http://schemas.microsoft.com/office/drawing/2014/main" id="{9418D29A-6072-77BF-4B57-EFC34E187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37892" name="Zástupný symbol čísla snímky 3">
            <a:extLst>
              <a:ext uri="{FF2B5EF4-FFF2-40B4-BE49-F238E27FC236}">
                <a16:creationId xmlns:a16="http://schemas.microsoft.com/office/drawing/2014/main" id="{062AAACF-2E6A-1283-E0C3-7F29E24E0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17D1C917-0DDF-402B-8B57-CFD280E794AE}" type="slidenum">
              <a:rPr lang="sk-SK" altLang="sk-SK" sz="1200" smtClean="0"/>
              <a:pPr/>
              <a:t>21</a:t>
            </a:fld>
            <a:endParaRPr lang="sk-SK" altLang="sk-SK" sz="1200"/>
          </a:p>
        </p:txBody>
      </p:sp>
    </p:spTree>
    <p:extLst>
      <p:ext uri="{BB962C8B-B14F-4D97-AF65-F5344CB8AC3E}">
        <p14:creationId xmlns:p14="http://schemas.microsoft.com/office/powerpoint/2010/main" val="49840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5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5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5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5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3B45B71-28F0-9E21-1A8E-B5EC1C00FA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DE7C326-C8F2-B72C-401F-98E42A0C6A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pic>
        <p:nvPicPr>
          <p:cNvPr id="14" name="Obrázok 12">
            <a:extLst>
              <a:ext uri="{FF2B5EF4-FFF2-40B4-BE49-F238E27FC236}">
                <a16:creationId xmlns:a16="http://schemas.microsoft.com/office/drawing/2014/main" id="{6E4D408C-3F32-0783-73E5-86D48DDD5E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0" y="494042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0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below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3AB58D-2650-D511-F6F0-01D872333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59FBD4-FF49-C3FF-AEF9-42F76101E2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4632876"/>
            <a:ext cx="2225124" cy="222512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32088F-82E9-A921-6159-8C2CF4766D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91183" y="4632876"/>
            <a:ext cx="2225124" cy="22251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04F4B1-B6B8-B041-BC1D-064C528C58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D5C9CC-D3E7-9D4E-DE22-D1D0D73FC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27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77924BF1-27A9-EE9A-13CD-881842D6E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44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FF8E581-09BF-E717-9391-6E4270232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9BADA99D-1751-A902-C51D-421C3EAC5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1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711249"/>
            <a:ext cx="10979999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2438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96FB18-1EF1-C5E2-FF09-45BBA491A8C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675943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6087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08302-573D-415A-9092-1F825377E55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3235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8A52C-711A-DB4F-DDED-8177C86586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535010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86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 - No profi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4761125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4291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4291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pic>
        <p:nvPicPr>
          <p:cNvPr id="4" name="Obrázok 12">
            <a:extLst>
              <a:ext uri="{FF2B5EF4-FFF2-40B4-BE49-F238E27FC236}">
                <a16:creationId xmlns:a16="http://schemas.microsoft.com/office/drawing/2014/main" id="{6F85D6AE-3D54-290E-749A-A3E2ED8290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0" y="494042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95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27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0B77-AFC5-4F21-A242-9CA6A2DA760D}" type="datetimeFigureOut">
              <a:rPr lang="sk-SK" smtClean="0"/>
              <a:pPr/>
              <a:t>10. 10. 2023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DA833-11AE-49DF-9FE5-C1696C3723F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12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587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&amp; Contac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1F5215E-859B-0D19-DD1C-8B2212CBBA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41" y="3400214"/>
            <a:ext cx="921798" cy="92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09238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9238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  <p:pic>
        <p:nvPicPr>
          <p:cNvPr id="9" name="Obrázok 12">
            <a:extLst>
              <a:ext uri="{FF2B5EF4-FFF2-40B4-BE49-F238E27FC236}">
                <a16:creationId xmlns:a16="http://schemas.microsoft.com/office/drawing/2014/main" id="{5564CB5F-456C-2E20-0B63-D9BDEEB3D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99" y="5264973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20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019E6165-0975-8287-27EB-10235D0073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523C23-CFF8-E5BC-E991-8E0C60001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4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53210397-ED9F-0C1F-5503-9F2A372529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9E5E8477-7E2B-91E0-F450-B3A696BA5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 with background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C030B65-D871-6685-F387-A818A3BC9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5401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402304 h 6858000"/>
              <a:gd name="connsiteX5" fmla="*/ 305987 w 12192000"/>
              <a:gd name="connsiteY5" fmla="*/ 1412667 h 6858000"/>
              <a:gd name="connsiteX6" fmla="*/ 614463 w 12192000"/>
              <a:gd name="connsiteY6" fmla="*/ 1416329 h 6858000"/>
              <a:gd name="connsiteX7" fmla="*/ 3604121 w 12192000"/>
              <a:gd name="connsiteY7" fmla="*/ 681651 h 6858000"/>
              <a:gd name="connsiteX8" fmla="*/ 4969651 w 12192000"/>
              <a:gd name="connsiteY8" fmla="*/ 56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15401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402304"/>
                </a:lnTo>
                <a:lnTo>
                  <a:pt x="305987" y="1412667"/>
                </a:lnTo>
                <a:cubicBezTo>
                  <a:pt x="412669" y="1415130"/>
                  <a:pt x="515412" y="1416329"/>
                  <a:pt x="614463" y="1416329"/>
                </a:cubicBezTo>
                <a:cubicBezTo>
                  <a:pt x="2291008" y="1416329"/>
                  <a:pt x="2905944" y="1072346"/>
                  <a:pt x="3604121" y="681651"/>
                </a:cubicBezTo>
                <a:cubicBezTo>
                  <a:pt x="3969583" y="477192"/>
                  <a:pt x="4369836" y="253176"/>
                  <a:pt x="4969651" y="5640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711249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01613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F7F39D-B3C2-DC88-C102-F4DD6D39F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C1C0CB-A468-C541-B1E4-8C494610C4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683500"/>
            <a:ext cx="5284054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97336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12F801-9558-A127-1A06-894F350F67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152326 w 12192000"/>
              <a:gd name="connsiteY3" fmla="*/ 6858000 h 6858000"/>
              <a:gd name="connsiteX4" fmla="*/ 4963348 w 12192000"/>
              <a:gd name="connsiteY4" fmla="*/ 6800187 h 6858000"/>
              <a:gd name="connsiteX5" fmla="*/ 3597818 w 12192000"/>
              <a:gd name="connsiteY5" fmla="*/ 6174937 h 6858000"/>
              <a:gd name="connsiteX6" fmla="*/ 608160 w 12192000"/>
              <a:gd name="connsiteY6" fmla="*/ 5440259 h 6858000"/>
              <a:gd name="connsiteX7" fmla="*/ 299684 w 12192000"/>
              <a:gd name="connsiteY7" fmla="*/ 5443921 h 6858000"/>
              <a:gd name="connsiteX8" fmla="*/ 0 w 12192000"/>
              <a:gd name="connsiteY8" fmla="*/ 54540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152326" y="6858000"/>
                </a:lnTo>
                <a:lnTo>
                  <a:pt x="4963348" y="6800187"/>
                </a:lnTo>
                <a:cubicBezTo>
                  <a:pt x="4363533" y="6603412"/>
                  <a:pt x="3963280" y="6379396"/>
                  <a:pt x="3597818" y="6174937"/>
                </a:cubicBezTo>
                <a:cubicBezTo>
                  <a:pt x="2899641" y="5784242"/>
                  <a:pt x="2284705" y="5440259"/>
                  <a:pt x="608160" y="5440259"/>
                </a:cubicBezTo>
                <a:cubicBezTo>
                  <a:pt x="509109" y="5440259"/>
                  <a:pt x="406366" y="5441458"/>
                  <a:pt x="299684" y="5443921"/>
                </a:cubicBezTo>
                <a:lnTo>
                  <a:pt x="0" y="545407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FD9E2A-F0FF-A687-EB13-2DEAF4CFD4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80664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23EA9F57-52E3-87CF-357D-EF89368525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6FAF12-0C9E-F4C1-CE36-476CDB17CD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6198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B3498BD0-1186-0048-B30A-5C6ECD4ED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0"/>
            <a:ext cx="12202810" cy="2340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9B896F6-1CA7-5AC9-A19C-9845CF79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8E06566-DC27-C93F-85EA-7C1A37CF8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EBA4D6-462B-8081-079F-CE2A2944686F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7F05B6-3A55-19C8-FA08-A6B02ACAC3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19BD76A8-CA47-21DA-B33E-666689D068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2873E771-976F-D308-C08F-0A46415E32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AD1F60-6B1F-2828-A70D-23289534E1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4C7A0AF-AFD3-A228-FE34-11855012B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02CCEE-7792-AD7E-06DA-6923894E1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pic>
        <p:nvPicPr>
          <p:cNvPr id="5" name="Obrázok 12">
            <a:extLst>
              <a:ext uri="{FF2B5EF4-FFF2-40B4-BE49-F238E27FC236}">
                <a16:creationId xmlns:a16="http://schemas.microsoft.com/office/drawing/2014/main" id="{14CFBDA1-D442-268A-8BCC-7697E926D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0" y="494042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445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pic>
        <p:nvPicPr>
          <p:cNvPr id="4" name="Obrázok 12">
            <a:extLst>
              <a:ext uri="{FF2B5EF4-FFF2-40B4-BE49-F238E27FC236}">
                <a16:creationId xmlns:a16="http://schemas.microsoft.com/office/drawing/2014/main" id="{0D5DFCE6-A074-2490-8666-54443FE3B0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99" y="5264973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5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1F5215E-859B-0D19-DD1C-8B2212CBBA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41" y="3400214"/>
            <a:ext cx="921798" cy="92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09238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9238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  <p:pic>
        <p:nvPicPr>
          <p:cNvPr id="9" name="Obrázok 12">
            <a:extLst>
              <a:ext uri="{FF2B5EF4-FFF2-40B4-BE49-F238E27FC236}">
                <a16:creationId xmlns:a16="http://schemas.microsoft.com/office/drawing/2014/main" id="{5564CB5F-456C-2E20-0B63-D9BDEEB3D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99" y="5264973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1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234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34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  <p:pic>
        <p:nvPicPr>
          <p:cNvPr id="7" name="Obrázok 12">
            <a:extLst>
              <a:ext uri="{FF2B5EF4-FFF2-40B4-BE49-F238E27FC236}">
                <a16:creationId xmlns:a16="http://schemas.microsoft.com/office/drawing/2014/main" id="{78291AE8-99EF-CA24-7F53-67F0F4C535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99" y="5264973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8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1D5E704-C9FF-3BB7-B4E4-50E9992E7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8" y="4518000"/>
            <a:ext cx="12204000" cy="234022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B56802-BC99-A7DB-D256-E14C1B9FD98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F8C39D98-4355-AF83-4A19-0E3108364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1F65D960-8649-FF58-47B0-209FD40F7C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DB93C1AD-8766-2E98-510C-BB279D1BD9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8CE4EEC-2117-3C0B-CAF5-AAA45A472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0D90D07-5D69-D8E0-784D-9ABCEF8D3B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351FCF7-E9A9-B623-5ED7-C2F8FF6A21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6297294-3140-20BD-7994-0CD8247DE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7648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EEC97EA-26E1-3370-EFB3-B20679185F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5665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2" name="Obrázok 12">
            <a:extLst>
              <a:ext uri="{FF2B5EF4-FFF2-40B4-BE49-F238E27FC236}">
                <a16:creationId xmlns:a16="http://schemas.microsoft.com/office/drawing/2014/main" id="{F821AB8E-23F6-0952-65CF-259D17C4D4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99" y="5222229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85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D14BB10-10DB-4DCC-822F-0150289579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4518000"/>
            <a:ext cx="12202810" cy="2340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2BE92-AB5C-5E96-644A-172D18D962D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FCD35-FF9C-E58A-8D30-FBF35EE61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F48F743-0CD8-A3BE-215E-A62BF01205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349477DE-E85F-89FE-27CD-FE8781B6E1A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81B61C6-4C07-2FE0-0EF8-EF1CC6B6B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F1906BB-471B-FEAB-E389-F7C79671B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C40BCB-C097-E30D-7E1D-EC9896D8EF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CCCBE-401E-DAC6-532B-DF2CF6A37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4451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2DD906B-B0C7-E61B-F500-6BC3679F25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2468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2" name="Obrázok 12">
            <a:extLst>
              <a:ext uri="{FF2B5EF4-FFF2-40B4-BE49-F238E27FC236}">
                <a16:creationId xmlns:a16="http://schemas.microsoft.com/office/drawing/2014/main" id="{DFE7DBF9-955B-1598-2202-FA968F730C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99" y="5222229"/>
            <a:ext cx="3565713" cy="10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1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21D5C66-9D6E-B16B-60DE-EBB0CA8CB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above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2E82CB-CA51-DDAB-1928-E20436008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0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above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C6A36B-71F5-85DB-4EC9-6D64FDE86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3A28F04-8CDC-C671-8F08-48430C5287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657025-A186-98E9-B82C-30C3E99EF1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9856A0-6724-7D7F-3BD7-EC24560B43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D3D6E6-5017-AA86-D88E-70AB4F0D9B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below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23156C-084E-FAE2-C86F-28D3FFCE9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9086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1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1" r:id="rId2"/>
    <p:sldLayoutId id="2147483661" r:id="rId3"/>
    <p:sldLayoutId id="2147483663" r:id="rId4"/>
    <p:sldLayoutId id="2147483664" r:id="rId5"/>
    <p:sldLayoutId id="21474837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8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60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7" r:id="rId2"/>
    <p:sldLayoutId id="2147483679" r:id="rId3"/>
    <p:sldLayoutId id="2147483689" r:id="rId4"/>
    <p:sldLayoutId id="2147483668" r:id="rId5"/>
    <p:sldLayoutId id="2147483683" r:id="rId6"/>
    <p:sldLayoutId id="2147483684" r:id="rId7"/>
    <p:sldLayoutId id="2147483685" r:id="rId8"/>
    <p:sldLayoutId id="2147483702" r:id="rId9"/>
    <p:sldLayoutId id="2147483706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5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2E51D-3414-890B-CF46-DCB1EF2D4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814DEE2-057B-15CB-1739-B18717D39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DA3911-8389-AF67-05DD-D4466362C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90F6BF-4FA1-74C1-9125-9EBFA5F872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149746-A2B3-F683-43D6-85D23532DF6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E280A-32BF-BAE8-1002-51ADD3A229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913439-906F-DF3A-9CEA-1F4209DDFA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0455E-4309-8E34-3868-A13A54181C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803FC-E33C-3FD9-4D3D-BEBB338685EC}"/>
              </a:ext>
            </a:extLst>
          </p:cNvPr>
          <p:cNvCxnSpPr>
            <a:cxnSpLocks/>
          </p:cNvCxnSpPr>
          <p:nvPr/>
        </p:nvCxnSpPr>
        <p:spPr>
          <a:xfrm>
            <a:off x="6083417" y="5549649"/>
            <a:ext cx="0" cy="6355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6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07854E6E-873D-F628-77AD-DF1C56934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743" b="18743"/>
          <a:stretch>
            <a:fillRect/>
          </a:stretch>
        </p:blipFill>
        <p:spPr>
          <a:xfrm>
            <a:off x="0" y="1792498"/>
            <a:ext cx="12200467" cy="5082755"/>
          </a:xfrm>
        </p:spPr>
      </p:pic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8CE3D12B-D0D9-1F14-B3D4-E039E4C4A92D}"/>
              </a:ext>
            </a:extLst>
          </p:cNvPr>
          <p:cNvSpPr/>
          <p:nvPr/>
        </p:nvSpPr>
        <p:spPr>
          <a:xfrm>
            <a:off x="592347" y="5415836"/>
            <a:ext cx="10737011" cy="903125"/>
          </a:xfrm>
          <a:prstGeom prst="roundRect">
            <a:avLst/>
          </a:prstGeom>
          <a:gradFill flip="none" rotWithShape="1">
            <a:gsLst>
              <a:gs pos="0">
                <a:srgbClr val="006BA6">
                  <a:tint val="66000"/>
                  <a:satMod val="160000"/>
                </a:srgbClr>
              </a:gs>
              <a:gs pos="50000">
                <a:srgbClr val="006BA6">
                  <a:tint val="44500"/>
                  <a:satMod val="160000"/>
                </a:srgbClr>
              </a:gs>
              <a:gs pos="100000">
                <a:srgbClr val="006BA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006812-93FD-E98C-22F6-0F68538CAD03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334119" y="5598851"/>
            <a:ext cx="9498581" cy="58077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Angažovanosť ako kľúčová ingrediencia BOZP a inovácií</a:t>
            </a:r>
          </a:p>
        </p:txBody>
      </p:sp>
    </p:spTree>
    <p:extLst>
      <p:ext uri="{BB962C8B-B14F-4D97-AF65-F5344CB8AC3E}">
        <p14:creationId xmlns:p14="http://schemas.microsoft.com/office/powerpoint/2010/main" val="305507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objekt pre obsah 2">
            <a:extLst>
              <a:ext uri="{FF2B5EF4-FFF2-40B4-BE49-F238E27FC236}">
                <a16:creationId xmlns:a16="http://schemas.microsoft.com/office/drawing/2014/main" id="{98260624-CDCF-9BEB-5774-1F048D62F52F}"/>
              </a:ext>
            </a:extLst>
          </p:cNvPr>
          <p:cNvSpPr>
            <a:spLocks noGrp="1" noChangeArrowheads="1"/>
          </p:cNvSpPr>
          <p:nvPr>
            <p:ph idx="11"/>
          </p:nvPr>
        </p:nvSpPr>
        <p:spPr>
          <a:xfrm>
            <a:off x="6178996" y="2675943"/>
            <a:ext cx="5407002" cy="2052811"/>
          </a:xfrm>
        </p:spPr>
        <p:txBody>
          <a:bodyPr>
            <a:normAutofit/>
          </a:bodyPr>
          <a:lstStyle/>
          <a:p>
            <a:r>
              <a:rPr lang="sk-SK" altLang="sk-SK" sz="2000" dirty="0"/>
              <a:t>Väčšina ľudí nie je lenivých, ani neschopných, len robia prácu, ktorá ich nebaví.</a:t>
            </a:r>
          </a:p>
          <a:p>
            <a:r>
              <a:rPr lang="sk-SK" altLang="sk-SK" sz="2000" dirty="0"/>
              <a:t>Väčšina ľudí neignoruje témy BOZP, len im ich nikto nepredstavil pútavo</a:t>
            </a:r>
          </a:p>
        </p:txBody>
      </p:sp>
      <p:pic>
        <p:nvPicPr>
          <p:cNvPr id="17411" name="Picture 2" descr="The lazy person's guide to cybersecurity: minimum effort for ...">
            <a:extLst>
              <a:ext uri="{FF2B5EF4-FFF2-40B4-BE49-F238E27FC236}">
                <a16:creationId xmlns:a16="http://schemas.microsoft.com/office/drawing/2014/main" id="{C215E08C-1B8E-EFD0-A675-816C765F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98" y="2040551"/>
            <a:ext cx="5407002" cy="30414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30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" descr="VÃ½sledok vyhÄ¾adÃ¡vania obrÃ¡zkov pre dopyt bonus">
            <a:extLst>
              <a:ext uri="{FF2B5EF4-FFF2-40B4-BE49-F238E27FC236}">
                <a16:creationId xmlns:a16="http://schemas.microsoft.com/office/drawing/2014/main" id="{4E5F2F59-ECC5-8CB5-CE78-9A2ACE567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4" b="16336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Freeform: Shape 29704">
            <a:extLst>
              <a:ext uri="{FF2B5EF4-FFF2-40B4-BE49-F238E27FC236}">
                <a16:creationId xmlns:a16="http://schemas.microsoft.com/office/drawing/2014/main" id="{892943C2-D6C0-8B6D-C70C-0283EFBF6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56552">
            <a:off x="954248" y="1774317"/>
            <a:ext cx="3855950" cy="370404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558783 w 4778827"/>
              <a:gd name="connsiteY0" fmla="*/ 408 h 5085392"/>
              <a:gd name="connsiteX1" fmla="*/ 3907953 w 4778827"/>
              <a:gd name="connsiteY1" fmla="*/ 443183 h 5085392"/>
              <a:gd name="connsiteX2" fmla="*/ 4760478 w 4778827"/>
              <a:gd name="connsiteY2" fmla="*/ 1709485 h 5085392"/>
              <a:gd name="connsiteX3" fmla="*/ 4475600 w 4778827"/>
              <a:gd name="connsiteY3" fmla="*/ 3612666 h 5085392"/>
              <a:gd name="connsiteX4" fmla="*/ 3925643 w 4778827"/>
              <a:gd name="connsiteY4" fmla="*/ 5027118 h 5085392"/>
              <a:gd name="connsiteX5" fmla="*/ 1099105 w 4778827"/>
              <a:gd name="connsiteY5" fmla="*/ 4460815 h 5085392"/>
              <a:gd name="connsiteX6" fmla="*/ 41023 w 4778827"/>
              <a:gd name="connsiteY6" fmla="*/ 3037483 h 5085392"/>
              <a:gd name="connsiteX7" fmla="*/ 507755 w 4778827"/>
              <a:gd name="connsiteY7" fmla="*/ 676688 h 5085392"/>
              <a:gd name="connsiteX8" fmla="*/ 2558783 w 4778827"/>
              <a:gd name="connsiteY8" fmla="*/ 408 h 5085392"/>
              <a:gd name="connsiteX0" fmla="*/ 2558783 w 4801077"/>
              <a:gd name="connsiteY0" fmla="*/ 408 h 5085392"/>
              <a:gd name="connsiteX1" fmla="*/ 3907953 w 4801077"/>
              <a:gd name="connsiteY1" fmla="*/ 443183 h 5085392"/>
              <a:gd name="connsiteX2" fmla="*/ 4760478 w 4801077"/>
              <a:gd name="connsiteY2" fmla="*/ 1709485 h 5085392"/>
              <a:gd name="connsiteX3" fmla="*/ 4651817 w 4801077"/>
              <a:gd name="connsiteY3" fmla="*/ 4122731 h 5085392"/>
              <a:gd name="connsiteX4" fmla="*/ 3925643 w 4801077"/>
              <a:gd name="connsiteY4" fmla="*/ 5027118 h 5085392"/>
              <a:gd name="connsiteX5" fmla="*/ 1099105 w 4801077"/>
              <a:gd name="connsiteY5" fmla="*/ 4460815 h 5085392"/>
              <a:gd name="connsiteX6" fmla="*/ 41023 w 4801077"/>
              <a:gd name="connsiteY6" fmla="*/ 3037483 h 5085392"/>
              <a:gd name="connsiteX7" fmla="*/ 507755 w 4801077"/>
              <a:gd name="connsiteY7" fmla="*/ 676688 h 5085392"/>
              <a:gd name="connsiteX8" fmla="*/ 2558783 w 4801077"/>
              <a:gd name="connsiteY8" fmla="*/ 408 h 5085392"/>
              <a:gd name="connsiteX0" fmla="*/ 2558783 w 4801811"/>
              <a:gd name="connsiteY0" fmla="*/ 408 h 5281687"/>
              <a:gd name="connsiteX1" fmla="*/ 3907953 w 4801811"/>
              <a:gd name="connsiteY1" fmla="*/ 443183 h 5281687"/>
              <a:gd name="connsiteX2" fmla="*/ 4760478 w 4801811"/>
              <a:gd name="connsiteY2" fmla="*/ 1709485 h 5281687"/>
              <a:gd name="connsiteX3" fmla="*/ 4651817 w 4801811"/>
              <a:gd name="connsiteY3" fmla="*/ 4122731 h 5281687"/>
              <a:gd name="connsiteX4" fmla="*/ 3905311 w 4801811"/>
              <a:gd name="connsiteY4" fmla="*/ 5235782 h 5281687"/>
              <a:gd name="connsiteX5" fmla="*/ 1099105 w 4801811"/>
              <a:gd name="connsiteY5" fmla="*/ 4460815 h 5281687"/>
              <a:gd name="connsiteX6" fmla="*/ 41023 w 4801811"/>
              <a:gd name="connsiteY6" fmla="*/ 3037483 h 5281687"/>
              <a:gd name="connsiteX7" fmla="*/ 507755 w 4801811"/>
              <a:gd name="connsiteY7" fmla="*/ 676688 h 5281687"/>
              <a:gd name="connsiteX8" fmla="*/ 2558783 w 4801811"/>
              <a:gd name="connsiteY8" fmla="*/ 408 h 5281687"/>
              <a:gd name="connsiteX0" fmla="*/ 2555058 w 4798086"/>
              <a:gd name="connsiteY0" fmla="*/ 408 h 5281687"/>
              <a:gd name="connsiteX1" fmla="*/ 3904228 w 4798086"/>
              <a:gd name="connsiteY1" fmla="*/ 443183 h 5281687"/>
              <a:gd name="connsiteX2" fmla="*/ 4756753 w 4798086"/>
              <a:gd name="connsiteY2" fmla="*/ 1709485 h 5281687"/>
              <a:gd name="connsiteX3" fmla="*/ 4648092 w 4798086"/>
              <a:gd name="connsiteY3" fmla="*/ 4122731 h 5281687"/>
              <a:gd name="connsiteX4" fmla="*/ 3901586 w 4798086"/>
              <a:gd name="connsiteY4" fmla="*/ 5235782 h 5281687"/>
              <a:gd name="connsiteX5" fmla="*/ 1095380 w 4798086"/>
              <a:gd name="connsiteY5" fmla="*/ 4460815 h 5281687"/>
              <a:gd name="connsiteX6" fmla="*/ 37298 w 4798086"/>
              <a:gd name="connsiteY6" fmla="*/ 3037483 h 5281687"/>
              <a:gd name="connsiteX7" fmla="*/ 537918 w 4798086"/>
              <a:gd name="connsiteY7" fmla="*/ 437112 h 5281687"/>
              <a:gd name="connsiteX8" fmla="*/ 2555058 w 4798086"/>
              <a:gd name="connsiteY8" fmla="*/ 408 h 5281687"/>
              <a:gd name="connsiteX0" fmla="*/ 2417484 w 4796063"/>
              <a:gd name="connsiteY0" fmla="*/ 237 h 5505635"/>
              <a:gd name="connsiteX1" fmla="*/ 3902205 w 4796063"/>
              <a:gd name="connsiteY1" fmla="*/ 667131 h 5505635"/>
              <a:gd name="connsiteX2" fmla="*/ 4754730 w 4796063"/>
              <a:gd name="connsiteY2" fmla="*/ 1933433 h 5505635"/>
              <a:gd name="connsiteX3" fmla="*/ 4646069 w 4796063"/>
              <a:gd name="connsiteY3" fmla="*/ 4346679 h 5505635"/>
              <a:gd name="connsiteX4" fmla="*/ 3899563 w 4796063"/>
              <a:gd name="connsiteY4" fmla="*/ 5459730 h 5505635"/>
              <a:gd name="connsiteX5" fmla="*/ 1093357 w 4796063"/>
              <a:gd name="connsiteY5" fmla="*/ 4684763 h 5505635"/>
              <a:gd name="connsiteX6" fmla="*/ 35275 w 4796063"/>
              <a:gd name="connsiteY6" fmla="*/ 3261431 h 5505635"/>
              <a:gd name="connsiteX7" fmla="*/ 535895 w 4796063"/>
              <a:gd name="connsiteY7" fmla="*/ 661060 h 5505635"/>
              <a:gd name="connsiteX8" fmla="*/ 2417484 w 4796063"/>
              <a:gd name="connsiteY8" fmla="*/ 237 h 5505635"/>
              <a:gd name="connsiteX0" fmla="*/ 2417484 w 4796063"/>
              <a:gd name="connsiteY0" fmla="*/ 237 h 5505635"/>
              <a:gd name="connsiteX1" fmla="*/ 3902205 w 4796063"/>
              <a:gd name="connsiteY1" fmla="*/ 667131 h 5505635"/>
              <a:gd name="connsiteX2" fmla="*/ 4754730 w 4796063"/>
              <a:gd name="connsiteY2" fmla="*/ 1933433 h 5505635"/>
              <a:gd name="connsiteX3" fmla="*/ 4646069 w 4796063"/>
              <a:gd name="connsiteY3" fmla="*/ 4346679 h 5505635"/>
              <a:gd name="connsiteX4" fmla="*/ 3899563 w 4796063"/>
              <a:gd name="connsiteY4" fmla="*/ 5459730 h 5505635"/>
              <a:gd name="connsiteX5" fmla="*/ 1093357 w 4796063"/>
              <a:gd name="connsiteY5" fmla="*/ 4684763 h 5505635"/>
              <a:gd name="connsiteX6" fmla="*/ 35275 w 4796063"/>
              <a:gd name="connsiteY6" fmla="*/ 3261431 h 5505635"/>
              <a:gd name="connsiteX7" fmla="*/ 535895 w 4796063"/>
              <a:gd name="connsiteY7" fmla="*/ 661060 h 5505635"/>
              <a:gd name="connsiteX8" fmla="*/ 2417484 w 4796063"/>
              <a:gd name="connsiteY8" fmla="*/ 237 h 5505635"/>
              <a:gd name="connsiteX0" fmla="*/ 2486248 w 4797051"/>
              <a:gd name="connsiteY0" fmla="*/ 309 h 5382055"/>
              <a:gd name="connsiteX1" fmla="*/ 3903193 w 4797051"/>
              <a:gd name="connsiteY1" fmla="*/ 543551 h 5382055"/>
              <a:gd name="connsiteX2" fmla="*/ 4755718 w 4797051"/>
              <a:gd name="connsiteY2" fmla="*/ 1809853 h 5382055"/>
              <a:gd name="connsiteX3" fmla="*/ 4647057 w 4797051"/>
              <a:gd name="connsiteY3" fmla="*/ 4223099 h 5382055"/>
              <a:gd name="connsiteX4" fmla="*/ 3900551 w 4797051"/>
              <a:gd name="connsiteY4" fmla="*/ 5336150 h 5382055"/>
              <a:gd name="connsiteX5" fmla="*/ 1094345 w 4797051"/>
              <a:gd name="connsiteY5" fmla="*/ 4561183 h 5382055"/>
              <a:gd name="connsiteX6" fmla="*/ 36263 w 4797051"/>
              <a:gd name="connsiteY6" fmla="*/ 3137851 h 5382055"/>
              <a:gd name="connsiteX7" fmla="*/ 536883 w 4797051"/>
              <a:gd name="connsiteY7" fmla="*/ 537480 h 5382055"/>
              <a:gd name="connsiteX8" fmla="*/ 2486248 w 4797051"/>
              <a:gd name="connsiteY8" fmla="*/ 309 h 5382055"/>
              <a:gd name="connsiteX0" fmla="*/ 2478737 w 4789540"/>
              <a:gd name="connsiteY0" fmla="*/ 309 h 5382055"/>
              <a:gd name="connsiteX1" fmla="*/ 3895682 w 4789540"/>
              <a:gd name="connsiteY1" fmla="*/ 543551 h 5382055"/>
              <a:gd name="connsiteX2" fmla="*/ 4748207 w 4789540"/>
              <a:gd name="connsiteY2" fmla="*/ 1809853 h 5382055"/>
              <a:gd name="connsiteX3" fmla="*/ 4639546 w 4789540"/>
              <a:gd name="connsiteY3" fmla="*/ 4223099 h 5382055"/>
              <a:gd name="connsiteX4" fmla="*/ 3893040 w 4789540"/>
              <a:gd name="connsiteY4" fmla="*/ 5336150 h 5382055"/>
              <a:gd name="connsiteX5" fmla="*/ 1086834 w 4789540"/>
              <a:gd name="connsiteY5" fmla="*/ 4561183 h 5382055"/>
              <a:gd name="connsiteX6" fmla="*/ 28752 w 4789540"/>
              <a:gd name="connsiteY6" fmla="*/ 3137851 h 5382055"/>
              <a:gd name="connsiteX7" fmla="*/ 529372 w 4789540"/>
              <a:gd name="connsiteY7" fmla="*/ 537480 h 5382055"/>
              <a:gd name="connsiteX8" fmla="*/ 2478737 w 4789540"/>
              <a:gd name="connsiteY8" fmla="*/ 309 h 5382055"/>
              <a:gd name="connsiteX0" fmla="*/ 2478737 w 4789540"/>
              <a:gd name="connsiteY0" fmla="*/ 161 h 5381907"/>
              <a:gd name="connsiteX1" fmla="*/ 4397222 w 4789540"/>
              <a:gd name="connsiteY1" fmla="*/ 922088 h 5381907"/>
              <a:gd name="connsiteX2" fmla="*/ 4748207 w 4789540"/>
              <a:gd name="connsiteY2" fmla="*/ 1809705 h 5381907"/>
              <a:gd name="connsiteX3" fmla="*/ 4639546 w 4789540"/>
              <a:gd name="connsiteY3" fmla="*/ 4222951 h 5381907"/>
              <a:gd name="connsiteX4" fmla="*/ 3893040 w 4789540"/>
              <a:gd name="connsiteY4" fmla="*/ 5336002 h 5381907"/>
              <a:gd name="connsiteX5" fmla="*/ 1086834 w 4789540"/>
              <a:gd name="connsiteY5" fmla="*/ 4561035 h 5381907"/>
              <a:gd name="connsiteX6" fmla="*/ 28752 w 4789540"/>
              <a:gd name="connsiteY6" fmla="*/ 3137703 h 5381907"/>
              <a:gd name="connsiteX7" fmla="*/ 529372 w 4789540"/>
              <a:gd name="connsiteY7" fmla="*/ 537332 h 5381907"/>
              <a:gd name="connsiteX8" fmla="*/ 2478737 w 4789540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285 h 5382031"/>
              <a:gd name="connsiteX1" fmla="*/ 4397222 w 4951182"/>
              <a:gd name="connsiteY1" fmla="*/ 922212 h 5382031"/>
              <a:gd name="connsiteX2" fmla="*/ 4931201 w 4951182"/>
              <a:gd name="connsiteY2" fmla="*/ 2412633 h 5382031"/>
              <a:gd name="connsiteX3" fmla="*/ 4639546 w 4951182"/>
              <a:gd name="connsiteY3" fmla="*/ 4223075 h 5382031"/>
              <a:gd name="connsiteX4" fmla="*/ 3893040 w 4951182"/>
              <a:gd name="connsiteY4" fmla="*/ 5336126 h 5382031"/>
              <a:gd name="connsiteX5" fmla="*/ 1086834 w 4951182"/>
              <a:gd name="connsiteY5" fmla="*/ 4561159 h 5382031"/>
              <a:gd name="connsiteX6" fmla="*/ 28752 w 4951182"/>
              <a:gd name="connsiteY6" fmla="*/ 3137827 h 5382031"/>
              <a:gd name="connsiteX7" fmla="*/ 529372 w 4951182"/>
              <a:gd name="connsiteY7" fmla="*/ 537456 h 5382031"/>
              <a:gd name="connsiteX8" fmla="*/ 2478737 w 4951182"/>
              <a:gd name="connsiteY8" fmla="*/ 285 h 5382031"/>
              <a:gd name="connsiteX0" fmla="*/ 2478737 w 4951182"/>
              <a:gd name="connsiteY0" fmla="*/ 277 h 5382023"/>
              <a:gd name="connsiteX1" fmla="*/ 4288781 w 4951182"/>
              <a:gd name="connsiteY1" fmla="*/ 937661 h 5382023"/>
              <a:gd name="connsiteX2" fmla="*/ 4931201 w 4951182"/>
              <a:gd name="connsiteY2" fmla="*/ 2412625 h 5382023"/>
              <a:gd name="connsiteX3" fmla="*/ 4639546 w 4951182"/>
              <a:gd name="connsiteY3" fmla="*/ 4223067 h 5382023"/>
              <a:gd name="connsiteX4" fmla="*/ 3893040 w 4951182"/>
              <a:gd name="connsiteY4" fmla="*/ 5336118 h 5382023"/>
              <a:gd name="connsiteX5" fmla="*/ 1086834 w 4951182"/>
              <a:gd name="connsiteY5" fmla="*/ 4561151 h 5382023"/>
              <a:gd name="connsiteX6" fmla="*/ 28752 w 4951182"/>
              <a:gd name="connsiteY6" fmla="*/ 3137819 h 5382023"/>
              <a:gd name="connsiteX7" fmla="*/ 529372 w 4951182"/>
              <a:gd name="connsiteY7" fmla="*/ 537448 h 5382023"/>
              <a:gd name="connsiteX8" fmla="*/ 2478737 w 4951182"/>
              <a:gd name="connsiteY8" fmla="*/ 277 h 5382023"/>
              <a:gd name="connsiteX0" fmla="*/ 2478737 w 4950052"/>
              <a:gd name="connsiteY0" fmla="*/ 277 h 5250502"/>
              <a:gd name="connsiteX1" fmla="*/ 4288781 w 4950052"/>
              <a:gd name="connsiteY1" fmla="*/ 937661 h 5250502"/>
              <a:gd name="connsiteX2" fmla="*/ 4931201 w 4950052"/>
              <a:gd name="connsiteY2" fmla="*/ 2412625 h 5250502"/>
              <a:gd name="connsiteX3" fmla="*/ 4639546 w 4950052"/>
              <a:gd name="connsiteY3" fmla="*/ 4223067 h 5250502"/>
              <a:gd name="connsiteX4" fmla="*/ 4001481 w 4950052"/>
              <a:gd name="connsiteY4" fmla="*/ 5197009 h 5250502"/>
              <a:gd name="connsiteX5" fmla="*/ 1086834 w 4950052"/>
              <a:gd name="connsiteY5" fmla="*/ 4561151 h 5250502"/>
              <a:gd name="connsiteX6" fmla="*/ 28752 w 4950052"/>
              <a:gd name="connsiteY6" fmla="*/ 3137819 h 5250502"/>
              <a:gd name="connsiteX7" fmla="*/ 529372 w 4950052"/>
              <a:gd name="connsiteY7" fmla="*/ 537448 h 5250502"/>
              <a:gd name="connsiteX8" fmla="*/ 2478737 w 4950052"/>
              <a:gd name="connsiteY8" fmla="*/ 277 h 5250502"/>
              <a:gd name="connsiteX0" fmla="*/ 2478737 w 4942166"/>
              <a:gd name="connsiteY0" fmla="*/ 277 h 5250502"/>
              <a:gd name="connsiteX1" fmla="*/ 4288781 w 4942166"/>
              <a:gd name="connsiteY1" fmla="*/ 937661 h 5250502"/>
              <a:gd name="connsiteX2" fmla="*/ 4931201 w 4942166"/>
              <a:gd name="connsiteY2" fmla="*/ 2412625 h 5250502"/>
              <a:gd name="connsiteX3" fmla="*/ 4639546 w 4942166"/>
              <a:gd name="connsiteY3" fmla="*/ 4223067 h 5250502"/>
              <a:gd name="connsiteX4" fmla="*/ 4001481 w 4942166"/>
              <a:gd name="connsiteY4" fmla="*/ 5197009 h 5250502"/>
              <a:gd name="connsiteX5" fmla="*/ 1086834 w 4942166"/>
              <a:gd name="connsiteY5" fmla="*/ 4561151 h 5250502"/>
              <a:gd name="connsiteX6" fmla="*/ 28752 w 4942166"/>
              <a:gd name="connsiteY6" fmla="*/ 3137819 h 5250502"/>
              <a:gd name="connsiteX7" fmla="*/ 529372 w 4942166"/>
              <a:gd name="connsiteY7" fmla="*/ 537448 h 5250502"/>
              <a:gd name="connsiteX8" fmla="*/ 2478737 w 4942166"/>
              <a:gd name="connsiteY8" fmla="*/ 277 h 5250502"/>
              <a:gd name="connsiteX0" fmla="*/ 2478737 w 4931201"/>
              <a:gd name="connsiteY0" fmla="*/ 277 h 5250502"/>
              <a:gd name="connsiteX1" fmla="*/ 4288781 w 4931201"/>
              <a:gd name="connsiteY1" fmla="*/ 937661 h 5250502"/>
              <a:gd name="connsiteX2" fmla="*/ 4931201 w 4931201"/>
              <a:gd name="connsiteY2" fmla="*/ 2412625 h 5250502"/>
              <a:gd name="connsiteX3" fmla="*/ 4639546 w 4931201"/>
              <a:gd name="connsiteY3" fmla="*/ 4223067 h 5250502"/>
              <a:gd name="connsiteX4" fmla="*/ 4001481 w 4931201"/>
              <a:gd name="connsiteY4" fmla="*/ 5197009 h 5250502"/>
              <a:gd name="connsiteX5" fmla="*/ 1086834 w 4931201"/>
              <a:gd name="connsiteY5" fmla="*/ 4561151 h 5250502"/>
              <a:gd name="connsiteX6" fmla="*/ 28752 w 4931201"/>
              <a:gd name="connsiteY6" fmla="*/ 3137819 h 5250502"/>
              <a:gd name="connsiteX7" fmla="*/ 529372 w 4931201"/>
              <a:gd name="connsiteY7" fmla="*/ 537448 h 5250502"/>
              <a:gd name="connsiteX8" fmla="*/ 2478737 w 4931201"/>
              <a:gd name="connsiteY8" fmla="*/ 277 h 5250502"/>
              <a:gd name="connsiteX0" fmla="*/ 2478737 w 4859887"/>
              <a:gd name="connsiteY0" fmla="*/ 277 h 5250502"/>
              <a:gd name="connsiteX1" fmla="*/ 4288781 w 4859887"/>
              <a:gd name="connsiteY1" fmla="*/ 937661 h 5250502"/>
              <a:gd name="connsiteX2" fmla="*/ 4859887 w 4859887"/>
              <a:gd name="connsiteY2" fmla="*/ 2384279 h 5250502"/>
              <a:gd name="connsiteX3" fmla="*/ 4639546 w 4859887"/>
              <a:gd name="connsiteY3" fmla="*/ 4223067 h 5250502"/>
              <a:gd name="connsiteX4" fmla="*/ 4001481 w 4859887"/>
              <a:gd name="connsiteY4" fmla="*/ 5197009 h 5250502"/>
              <a:gd name="connsiteX5" fmla="*/ 1086834 w 4859887"/>
              <a:gd name="connsiteY5" fmla="*/ 4561151 h 5250502"/>
              <a:gd name="connsiteX6" fmla="*/ 28752 w 4859887"/>
              <a:gd name="connsiteY6" fmla="*/ 3137819 h 5250502"/>
              <a:gd name="connsiteX7" fmla="*/ 529372 w 4859887"/>
              <a:gd name="connsiteY7" fmla="*/ 537448 h 5250502"/>
              <a:gd name="connsiteX8" fmla="*/ 2478737 w 4859887"/>
              <a:gd name="connsiteY8" fmla="*/ 277 h 5250502"/>
              <a:gd name="connsiteX0" fmla="*/ 2478737 w 4859887"/>
              <a:gd name="connsiteY0" fmla="*/ 238 h 5250463"/>
              <a:gd name="connsiteX1" fmla="*/ 4171860 w 4859887"/>
              <a:gd name="connsiteY1" fmla="*/ 1012257 h 5250463"/>
              <a:gd name="connsiteX2" fmla="*/ 4859887 w 4859887"/>
              <a:gd name="connsiteY2" fmla="*/ 2384240 h 5250463"/>
              <a:gd name="connsiteX3" fmla="*/ 4639546 w 4859887"/>
              <a:gd name="connsiteY3" fmla="*/ 4223028 h 5250463"/>
              <a:gd name="connsiteX4" fmla="*/ 4001481 w 4859887"/>
              <a:gd name="connsiteY4" fmla="*/ 5196970 h 5250463"/>
              <a:gd name="connsiteX5" fmla="*/ 1086834 w 4859887"/>
              <a:gd name="connsiteY5" fmla="*/ 4561112 h 5250463"/>
              <a:gd name="connsiteX6" fmla="*/ 28752 w 4859887"/>
              <a:gd name="connsiteY6" fmla="*/ 3137780 h 5250463"/>
              <a:gd name="connsiteX7" fmla="*/ 529372 w 4859887"/>
              <a:gd name="connsiteY7" fmla="*/ 537409 h 5250463"/>
              <a:gd name="connsiteX8" fmla="*/ 2478737 w 4859887"/>
              <a:gd name="connsiteY8" fmla="*/ 238 h 5250463"/>
              <a:gd name="connsiteX0" fmla="*/ 2379364 w 4865880"/>
              <a:gd name="connsiteY0" fmla="*/ 266 h 5193853"/>
              <a:gd name="connsiteX1" fmla="*/ 4177853 w 4865880"/>
              <a:gd name="connsiteY1" fmla="*/ 955647 h 5193853"/>
              <a:gd name="connsiteX2" fmla="*/ 4865880 w 4865880"/>
              <a:gd name="connsiteY2" fmla="*/ 2327630 h 5193853"/>
              <a:gd name="connsiteX3" fmla="*/ 4645539 w 4865880"/>
              <a:gd name="connsiteY3" fmla="*/ 4166418 h 5193853"/>
              <a:gd name="connsiteX4" fmla="*/ 4007474 w 4865880"/>
              <a:gd name="connsiteY4" fmla="*/ 5140360 h 5193853"/>
              <a:gd name="connsiteX5" fmla="*/ 1092827 w 4865880"/>
              <a:gd name="connsiteY5" fmla="*/ 4504502 h 5193853"/>
              <a:gd name="connsiteX6" fmla="*/ 34745 w 4865880"/>
              <a:gd name="connsiteY6" fmla="*/ 3081170 h 5193853"/>
              <a:gd name="connsiteX7" fmla="*/ 535365 w 4865880"/>
              <a:gd name="connsiteY7" fmla="*/ 480799 h 5193853"/>
              <a:gd name="connsiteX8" fmla="*/ 2379364 w 4865880"/>
              <a:gd name="connsiteY8" fmla="*/ 266 h 5193853"/>
              <a:gd name="connsiteX0" fmla="*/ 2374524 w 4861040"/>
              <a:gd name="connsiteY0" fmla="*/ 266 h 5193853"/>
              <a:gd name="connsiteX1" fmla="*/ 4173013 w 4861040"/>
              <a:gd name="connsiteY1" fmla="*/ 955647 h 5193853"/>
              <a:gd name="connsiteX2" fmla="*/ 4861040 w 4861040"/>
              <a:gd name="connsiteY2" fmla="*/ 2327630 h 5193853"/>
              <a:gd name="connsiteX3" fmla="*/ 4640699 w 4861040"/>
              <a:gd name="connsiteY3" fmla="*/ 4166418 h 5193853"/>
              <a:gd name="connsiteX4" fmla="*/ 4002634 w 4861040"/>
              <a:gd name="connsiteY4" fmla="*/ 5140360 h 5193853"/>
              <a:gd name="connsiteX5" fmla="*/ 1087987 w 4861040"/>
              <a:gd name="connsiteY5" fmla="*/ 4504502 h 5193853"/>
              <a:gd name="connsiteX6" fmla="*/ 29905 w 4861040"/>
              <a:gd name="connsiteY6" fmla="*/ 3081170 h 5193853"/>
              <a:gd name="connsiteX7" fmla="*/ 530525 w 4861040"/>
              <a:gd name="connsiteY7" fmla="*/ 480799 h 5193853"/>
              <a:gd name="connsiteX8" fmla="*/ 2374524 w 4861040"/>
              <a:gd name="connsiteY8" fmla="*/ 266 h 5193853"/>
              <a:gd name="connsiteX0" fmla="*/ 2374524 w 4861040"/>
              <a:gd name="connsiteY0" fmla="*/ 266 h 5198945"/>
              <a:gd name="connsiteX1" fmla="*/ 4173013 w 4861040"/>
              <a:gd name="connsiteY1" fmla="*/ 955647 h 5198945"/>
              <a:gd name="connsiteX2" fmla="*/ 4861040 w 4861040"/>
              <a:gd name="connsiteY2" fmla="*/ 2327630 h 5198945"/>
              <a:gd name="connsiteX3" fmla="*/ 4640699 w 4861040"/>
              <a:gd name="connsiteY3" fmla="*/ 4166418 h 5198945"/>
              <a:gd name="connsiteX4" fmla="*/ 4002634 w 4861040"/>
              <a:gd name="connsiteY4" fmla="*/ 5140360 h 5198945"/>
              <a:gd name="connsiteX5" fmla="*/ 971544 w 4861040"/>
              <a:gd name="connsiteY5" fmla="*/ 4566776 h 5198945"/>
              <a:gd name="connsiteX6" fmla="*/ 29905 w 4861040"/>
              <a:gd name="connsiteY6" fmla="*/ 3081170 h 5198945"/>
              <a:gd name="connsiteX7" fmla="*/ 530525 w 4861040"/>
              <a:gd name="connsiteY7" fmla="*/ 480799 h 5198945"/>
              <a:gd name="connsiteX8" fmla="*/ 2374524 w 4861040"/>
              <a:gd name="connsiteY8" fmla="*/ 266 h 5198945"/>
              <a:gd name="connsiteX0" fmla="*/ 2374524 w 4861040"/>
              <a:gd name="connsiteY0" fmla="*/ 266 h 5413195"/>
              <a:gd name="connsiteX1" fmla="*/ 4173013 w 4861040"/>
              <a:gd name="connsiteY1" fmla="*/ 955647 h 5413195"/>
              <a:gd name="connsiteX2" fmla="*/ 4861040 w 4861040"/>
              <a:gd name="connsiteY2" fmla="*/ 2327630 h 5413195"/>
              <a:gd name="connsiteX3" fmla="*/ 4640699 w 4861040"/>
              <a:gd name="connsiteY3" fmla="*/ 4166418 h 5413195"/>
              <a:gd name="connsiteX4" fmla="*/ 3849039 w 4861040"/>
              <a:gd name="connsiteY4" fmla="*/ 5367963 h 5413195"/>
              <a:gd name="connsiteX5" fmla="*/ 971544 w 4861040"/>
              <a:gd name="connsiteY5" fmla="*/ 4566776 h 5413195"/>
              <a:gd name="connsiteX6" fmla="*/ 29905 w 4861040"/>
              <a:gd name="connsiteY6" fmla="*/ 3081170 h 5413195"/>
              <a:gd name="connsiteX7" fmla="*/ 530525 w 4861040"/>
              <a:gd name="connsiteY7" fmla="*/ 480799 h 5413195"/>
              <a:gd name="connsiteX8" fmla="*/ 2374524 w 4861040"/>
              <a:gd name="connsiteY8" fmla="*/ 266 h 5413195"/>
              <a:gd name="connsiteX0" fmla="*/ 2374524 w 4861040"/>
              <a:gd name="connsiteY0" fmla="*/ 266 h 5413195"/>
              <a:gd name="connsiteX1" fmla="*/ 4173013 w 4861040"/>
              <a:gd name="connsiteY1" fmla="*/ 955647 h 5413195"/>
              <a:gd name="connsiteX2" fmla="*/ 4861040 w 4861040"/>
              <a:gd name="connsiteY2" fmla="*/ 2327630 h 5413195"/>
              <a:gd name="connsiteX3" fmla="*/ 4522787 w 4861040"/>
              <a:gd name="connsiteY3" fmla="*/ 4172888 h 5413195"/>
              <a:gd name="connsiteX4" fmla="*/ 3849039 w 4861040"/>
              <a:gd name="connsiteY4" fmla="*/ 5367963 h 5413195"/>
              <a:gd name="connsiteX5" fmla="*/ 971544 w 4861040"/>
              <a:gd name="connsiteY5" fmla="*/ 4566776 h 5413195"/>
              <a:gd name="connsiteX6" fmla="*/ 29905 w 4861040"/>
              <a:gd name="connsiteY6" fmla="*/ 3081170 h 5413195"/>
              <a:gd name="connsiteX7" fmla="*/ 530525 w 4861040"/>
              <a:gd name="connsiteY7" fmla="*/ 480799 h 5413195"/>
              <a:gd name="connsiteX8" fmla="*/ 2374524 w 4861040"/>
              <a:gd name="connsiteY8" fmla="*/ 266 h 5413195"/>
              <a:gd name="connsiteX0" fmla="*/ 2374524 w 4861040"/>
              <a:gd name="connsiteY0" fmla="*/ 266 h 5392378"/>
              <a:gd name="connsiteX1" fmla="*/ 4173013 w 4861040"/>
              <a:gd name="connsiteY1" fmla="*/ 955647 h 5392378"/>
              <a:gd name="connsiteX2" fmla="*/ 4861040 w 4861040"/>
              <a:gd name="connsiteY2" fmla="*/ 2327630 h 5392378"/>
              <a:gd name="connsiteX3" fmla="*/ 4522787 w 4861040"/>
              <a:gd name="connsiteY3" fmla="*/ 4172888 h 5392378"/>
              <a:gd name="connsiteX4" fmla="*/ 3849039 w 4861040"/>
              <a:gd name="connsiteY4" fmla="*/ 5367963 h 5392378"/>
              <a:gd name="connsiteX5" fmla="*/ 971544 w 4861040"/>
              <a:gd name="connsiteY5" fmla="*/ 4566776 h 5392378"/>
              <a:gd name="connsiteX6" fmla="*/ 29905 w 4861040"/>
              <a:gd name="connsiteY6" fmla="*/ 3081170 h 5392378"/>
              <a:gd name="connsiteX7" fmla="*/ 530525 w 4861040"/>
              <a:gd name="connsiteY7" fmla="*/ 480799 h 5392378"/>
              <a:gd name="connsiteX8" fmla="*/ 2374524 w 4861040"/>
              <a:gd name="connsiteY8" fmla="*/ 266 h 5392378"/>
              <a:gd name="connsiteX0" fmla="*/ 2374524 w 4861040"/>
              <a:gd name="connsiteY0" fmla="*/ 266 h 5391869"/>
              <a:gd name="connsiteX1" fmla="*/ 4173013 w 4861040"/>
              <a:gd name="connsiteY1" fmla="*/ 955647 h 5391869"/>
              <a:gd name="connsiteX2" fmla="*/ 4861040 w 4861040"/>
              <a:gd name="connsiteY2" fmla="*/ 2327630 h 5391869"/>
              <a:gd name="connsiteX3" fmla="*/ 4522787 w 4861040"/>
              <a:gd name="connsiteY3" fmla="*/ 4172888 h 5391869"/>
              <a:gd name="connsiteX4" fmla="*/ 3849039 w 4861040"/>
              <a:gd name="connsiteY4" fmla="*/ 5367963 h 5391869"/>
              <a:gd name="connsiteX5" fmla="*/ 971544 w 4861040"/>
              <a:gd name="connsiteY5" fmla="*/ 4566776 h 5391869"/>
              <a:gd name="connsiteX6" fmla="*/ 29905 w 4861040"/>
              <a:gd name="connsiteY6" fmla="*/ 3081170 h 5391869"/>
              <a:gd name="connsiteX7" fmla="*/ 530525 w 4861040"/>
              <a:gd name="connsiteY7" fmla="*/ 480799 h 5391869"/>
              <a:gd name="connsiteX8" fmla="*/ 2374524 w 4861040"/>
              <a:gd name="connsiteY8" fmla="*/ 266 h 5391869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21484"/>
              <a:gd name="connsiteX1" fmla="*/ 4173013 w 4861040"/>
              <a:gd name="connsiteY1" fmla="*/ 955647 h 5321484"/>
              <a:gd name="connsiteX2" fmla="*/ 4861040 w 4861040"/>
              <a:gd name="connsiteY2" fmla="*/ 2327630 h 5321484"/>
              <a:gd name="connsiteX3" fmla="*/ 4522787 w 4861040"/>
              <a:gd name="connsiteY3" fmla="*/ 4172888 h 5321484"/>
              <a:gd name="connsiteX4" fmla="*/ 3636931 w 4861040"/>
              <a:gd name="connsiteY4" fmla="*/ 5295944 h 5321484"/>
              <a:gd name="connsiteX5" fmla="*/ 960009 w 4861040"/>
              <a:gd name="connsiteY5" fmla="*/ 4537301 h 5321484"/>
              <a:gd name="connsiteX6" fmla="*/ 29905 w 4861040"/>
              <a:gd name="connsiteY6" fmla="*/ 3081170 h 5321484"/>
              <a:gd name="connsiteX7" fmla="*/ 530525 w 4861040"/>
              <a:gd name="connsiteY7" fmla="*/ 480799 h 5321484"/>
              <a:gd name="connsiteX8" fmla="*/ 2374524 w 4861040"/>
              <a:gd name="connsiteY8" fmla="*/ 266 h 5321484"/>
              <a:gd name="connsiteX0" fmla="*/ 2374524 w 4861040"/>
              <a:gd name="connsiteY0" fmla="*/ 266 h 5278339"/>
              <a:gd name="connsiteX1" fmla="*/ 4173013 w 4861040"/>
              <a:gd name="connsiteY1" fmla="*/ 955647 h 5278339"/>
              <a:gd name="connsiteX2" fmla="*/ 4861040 w 4861040"/>
              <a:gd name="connsiteY2" fmla="*/ 2327630 h 5278339"/>
              <a:gd name="connsiteX3" fmla="*/ 4522787 w 4861040"/>
              <a:gd name="connsiteY3" fmla="*/ 4172888 h 5278339"/>
              <a:gd name="connsiteX4" fmla="*/ 3528378 w 4861040"/>
              <a:gd name="connsiteY4" fmla="*/ 5251295 h 5278339"/>
              <a:gd name="connsiteX5" fmla="*/ 960009 w 4861040"/>
              <a:gd name="connsiteY5" fmla="*/ 4537301 h 5278339"/>
              <a:gd name="connsiteX6" fmla="*/ 29905 w 4861040"/>
              <a:gd name="connsiteY6" fmla="*/ 3081170 h 5278339"/>
              <a:gd name="connsiteX7" fmla="*/ 530525 w 4861040"/>
              <a:gd name="connsiteY7" fmla="*/ 480799 h 5278339"/>
              <a:gd name="connsiteX8" fmla="*/ 2374524 w 4861040"/>
              <a:gd name="connsiteY8" fmla="*/ 266 h 5278339"/>
              <a:gd name="connsiteX0" fmla="*/ 2374524 w 4861040"/>
              <a:gd name="connsiteY0" fmla="*/ 266 h 5278339"/>
              <a:gd name="connsiteX1" fmla="*/ 4173013 w 4861040"/>
              <a:gd name="connsiteY1" fmla="*/ 955647 h 5278339"/>
              <a:gd name="connsiteX2" fmla="*/ 4861040 w 4861040"/>
              <a:gd name="connsiteY2" fmla="*/ 2327630 h 5278339"/>
              <a:gd name="connsiteX3" fmla="*/ 4410826 w 4861040"/>
              <a:gd name="connsiteY3" fmla="*/ 4237100 h 5278339"/>
              <a:gd name="connsiteX4" fmla="*/ 3528378 w 4861040"/>
              <a:gd name="connsiteY4" fmla="*/ 5251295 h 5278339"/>
              <a:gd name="connsiteX5" fmla="*/ 960009 w 4861040"/>
              <a:gd name="connsiteY5" fmla="*/ 4537301 h 5278339"/>
              <a:gd name="connsiteX6" fmla="*/ 29905 w 4861040"/>
              <a:gd name="connsiteY6" fmla="*/ 3081170 h 5278339"/>
              <a:gd name="connsiteX7" fmla="*/ 530525 w 4861040"/>
              <a:gd name="connsiteY7" fmla="*/ 480799 h 5278339"/>
              <a:gd name="connsiteX8" fmla="*/ 2374524 w 4861040"/>
              <a:gd name="connsiteY8" fmla="*/ 266 h 5278339"/>
              <a:gd name="connsiteX0" fmla="*/ 2500038 w 4986554"/>
              <a:gd name="connsiteY0" fmla="*/ 266 h 5278184"/>
              <a:gd name="connsiteX1" fmla="*/ 4298527 w 4986554"/>
              <a:gd name="connsiteY1" fmla="*/ 955647 h 5278184"/>
              <a:gd name="connsiteX2" fmla="*/ 4986554 w 4986554"/>
              <a:gd name="connsiteY2" fmla="*/ 2327630 h 5278184"/>
              <a:gd name="connsiteX3" fmla="*/ 4536340 w 4986554"/>
              <a:gd name="connsiteY3" fmla="*/ 4237100 h 5278184"/>
              <a:gd name="connsiteX4" fmla="*/ 3653892 w 4986554"/>
              <a:gd name="connsiteY4" fmla="*/ 5251295 h 5278184"/>
              <a:gd name="connsiteX5" fmla="*/ 1085523 w 4986554"/>
              <a:gd name="connsiteY5" fmla="*/ 4537301 h 5278184"/>
              <a:gd name="connsiteX6" fmla="*/ 27024 w 4986554"/>
              <a:gd name="connsiteY6" fmla="*/ 3104378 h 5278184"/>
              <a:gd name="connsiteX7" fmla="*/ 656039 w 4986554"/>
              <a:gd name="connsiteY7" fmla="*/ 480799 h 5278184"/>
              <a:gd name="connsiteX8" fmla="*/ 2500038 w 4986554"/>
              <a:gd name="connsiteY8" fmla="*/ 266 h 5278184"/>
              <a:gd name="connsiteX0" fmla="*/ 2500038 w 4986554"/>
              <a:gd name="connsiteY0" fmla="*/ 266 h 5278184"/>
              <a:gd name="connsiteX1" fmla="*/ 4298527 w 4986554"/>
              <a:gd name="connsiteY1" fmla="*/ 955647 h 5278184"/>
              <a:gd name="connsiteX2" fmla="*/ 4986554 w 4986554"/>
              <a:gd name="connsiteY2" fmla="*/ 2327630 h 5278184"/>
              <a:gd name="connsiteX3" fmla="*/ 4536340 w 4986554"/>
              <a:gd name="connsiteY3" fmla="*/ 4237100 h 5278184"/>
              <a:gd name="connsiteX4" fmla="*/ 3653892 w 4986554"/>
              <a:gd name="connsiteY4" fmla="*/ 5251295 h 5278184"/>
              <a:gd name="connsiteX5" fmla="*/ 1085523 w 4986554"/>
              <a:gd name="connsiteY5" fmla="*/ 4537301 h 5278184"/>
              <a:gd name="connsiteX6" fmla="*/ 27024 w 4986554"/>
              <a:gd name="connsiteY6" fmla="*/ 3104378 h 5278184"/>
              <a:gd name="connsiteX7" fmla="*/ 656039 w 4986554"/>
              <a:gd name="connsiteY7" fmla="*/ 480799 h 5278184"/>
              <a:gd name="connsiteX8" fmla="*/ 2500038 w 4986554"/>
              <a:gd name="connsiteY8" fmla="*/ 266 h 5278184"/>
              <a:gd name="connsiteX0" fmla="*/ 2500038 w 4986554"/>
              <a:gd name="connsiteY0" fmla="*/ 266 h 5276010"/>
              <a:gd name="connsiteX1" fmla="*/ 4298527 w 4986554"/>
              <a:gd name="connsiteY1" fmla="*/ 955647 h 5276010"/>
              <a:gd name="connsiteX2" fmla="*/ 4986554 w 4986554"/>
              <a:gd name="connsiteY2" fmla="*/ 2327630 h 5276010"/>
              <a:gd name="connsiteX3" fmla="*/ 4536340 w 4986554"/>
              <a:gd name="connsiteY3" fmla="*/ 4237100 h 5276010"/>
              <a:gd name="connsiteX4" fmla="*/ 3653892 w 4986554"/>
              <a:gd name="connsiteY4" fmla="*/ 5251295 h 5276010"/>
              <a:gd name="connsiteX5" fmla="*/ 1085523 w 4986554"/>
              <a:gd name="connsiteY5" fmla="*/ 4537301 h 5276010"/>
              <a:gd name="connsiteX6" fmla="*/ 27024 w 4986554"/>
              <a:gd name="connsiteY6" fmla="*/ 3104378 h 5276010"/>
              <a:gd name="connsiteX7" fmla="*/ 656039 w 4986554"/>
              <a:gd name="connsiteY7" fmla="*/ 480799 h 5276010"/>
              <a:gd name="connsiteX8" fmla="*/ 2500038 w 4986554"/>
              <a:gd name="connsiteY8" fmla="*/ 266 h 5276010"/>
              <a:gd name="connsiteX0" fmla="*/ 2500038 w 4986554"/>
              <a:gd name="connsiteY0" fmla="*/ 266 h 5289230"/>
              <a:gd name="connsiteX1" fmla="*/ 4298527 w 4986554"/>
              <a:gd name="connsiteY1" fmla="*/ 955647 h 5289230"/>
              <a:gd name="connsiteX2" fmla="*/ 4986554 w 4986554"/>
              <a:gd name="connsiteY2" fmla="*/ 2327630 h 5289230"/>
              <a:gd name="connsiteX3" fmla="*/ 4536340 w 4986554"/>
              <a:gd name="connsiteY3" fmla="*/ 4237100 h 5289230"/>
              <a:gd name="connsiteX4" fmla="*/ 3653892 w 4986554"/>
              <a:gd name="connsiteY4" fmla="*/ 5251295 h 5289230"/>
              <a:gd name="connsiteX5" fmla="*/ 1248739 w 4986554"/>
              <a:gd name="connsiteY5" fmla="*/ 4781649 h 5289230"/>
              <a:gd name="connsiteX6" fmla="*/ 27024 w 4986554"/>
              <a:gd name="connsiteY6" fmla="*/ 3104378 h 5289230"/>
              <a:gd name="connsiteX7" fmla="*/ 656039 w 4986554"/>
              <a:gd name="connsiteY7" fmla="*/ 480799 h 5289230"/>
              <a:gd name="connsiteX8" fmla="*/ 2500038 w 4986554"/>
              <a:gd name="connsiteY8" fmla="*/ 266 h 5289230"/>
              <a:gd name="connsiteX0" fmla="*/ 2500038 w 4986554"/>
              <a:gd name="connsiteY0" fmla="*/ 266 h 5076378"/>
              <a:gd name="connsiteX1" fmla="*/ 4298527 w 4986554"/>
              <a:gd name="connsiteY1" fmla="*/ 955647 h 5076378"/>
              <a:gd name="connsiteX2" fmla="*/ 4986554 w 4986554"/>
              <a:gd name="connsiteY2" fmla="*/ 2327630 h 5076378"/>
              <a:gd name="connsiteX3" fmla="*/ 4536340 w 4986554"/>
              <a:gd name="connsiteY3" fmla="*/ 4237100 h 5076378"/>
              <a:gd name="connsiteX4" fmla="*/ 3407551 w 4986554"/>
              <a:gd name="connsiteY4" fmla="*/ 4994899 h 5076378"/>
              <a:gd name="connsiteX5" fmla="*/ 1248739 w 4986554"/>
              <a:gd name="connsiteY5" fmla="*/ 4781649 h 5076378"/>
              <a:gd name="connsiteX6" fmla="*/ 27024 w 4986554"/>
              <a:gd name="connsiteY6" fmla="*/ 3104378 h 5076378"/>
              <a:gd name="connsiteX7" fmla="*/ 656039 w 4986554"/>
              <a:gd name="connsiteY7" fmla="*/ 480799 h 5076378"/>
              <a:gd name="connsiteX8" fmla="*/ 2500038 w 4986554"/>
              <a:gd name="connsiteY8" fmla="*/ 266 h 5076378"/>
              <a:gd name="connsiteX0" fmla="*/ 2500038 w 4986554"/>
              <a:gd name="connsiteY0" fmla="*/ 266 h 5135416"/>
              <a:gd name="connsiteX1" fmla="*/ 4298527 w 4986554"/>
              <a:gd name="connsiteY1" fmla="*/ 955647 h 5135416"/>
              <a:gd name="connsiteX2" fmla="*/ 4986554 w 4986554"/>
              <a:gd name="connsiteY2" fmla="*/ 2327630 h 5135416"/>
              <a:gd name="connsiteX3" fmla="*/ 4536340 w 4986554"/>
              <a:gd name="connsiteY3" fmla="*/ 4237100 h 5135416"/>
              <a:gd name="connsiteX4" fmla="*/ 3328468 w 4986554"/>
              <a:gd name="connsiteY4" fmla="*/ 5069864 h 5135416"/>
              <a:gd name="connsiteX5" fmla="*/ 1248739 w 4986554"/>
              <a:gd name="connsiteY5" fmla="*/ 4781649 h 5135416"/>
              <a:gd name="connsiteX6" fmla="*/ 27024 w 4986554"/>
              <a:gd name="connsiteY6" fmla="*/ 3104378 h 5135416"/>
              <a:gd name="connsiteX7" fmla="*/ 656039 w 4986554"/>
              <a:gd name="connsiteY7" fmla="*/ 480799 h 5135416"/>
              <a:gd name="connsiteX8" fmla="*/ 2500038 w 4986554"/>
              <a:gd name="connsiteY8" fmla="*/ 266 h 5135416"/>
              <a:gd name="connsiteX0" fmla="*/ 2500038 w 4986554"/>
              <a:gd name="connsiteY0" fmla="*/ 266 h 5135416"/>
              <a:gd name="connsiteX1" fmla="*/ 4298527 w 4986554"/>
              <a:gd name="connsiteY1" fmla="*/ 955647 h 5135416"/>
              <a:gd name="connsiteX2" fmla="*/ 4986554 w 4986554"/>
              <a:gd name="connsiteY2" fmla="*/ 2327630 h 5135416"/>
              <a:gd name="connsiteX3" fmla="*/ 4427393 w 4986554"/>
              <a:gd name="connsiteY3" fmla="*/ 4199661 h 5135416"/>
              <a:gd name="connsiteX4" fmla="*/ 3328468 w 4986554"/>
              <a:gd name="connsiteY4" fmla="*/ 5069864 h 5135416"/>
              <a:gd name="connsiteX5" fmla="*/ 1248739 w 4986554"/>
              <a:gd name="connsiteY5" fmla="*/ 4781649 h 5135416"/>
              <a:gd name="connsiteX6" fmla="*/ 27024 w 4986554"/>
              <a:gd name="connsiteY6" fmla="*/ 3104378 h 5135416"/>
              <a:gd name="connsiteX7" fmla="*/ 656039 w 4986554"/>
              <a:gd name="connsiteY7" fmla="*/ 480799 h 5135416"/>
              <a:gd name="connsiteX8" fmla="*/ 2500038 w 4986554"/>
              <a:gd name="connsiteY8" fmla="*/ 266 h 5135416"/>
              <a:gd name="connsiteX0" fmla="*/ 2500038 w 4986554"/>
              <a:gd name="connsiteY0" fmla="*/ 431 h 5135581"/>
              <a:gd name="connsiteX1" fmla="*/ 4330866 w 4986554"/>
              <a:gd name="connsiteY1" fmla="*/ 771152 h 5135581"/>
              <a:gd name="connsiteX2" fmla="*/ 4986554 w 4986554"/>
              <a:gd name="connsiteY2" fmla="*/ 2327795 h 5135581"/>
              <a:gd name="connsiteX3" fmla="*/ 4427393 w 4986554"/>
              <a:gd name="connsiteY3" fmla="*/ 4199826 h 5135581"/>
              <a:gd name="connsiteX4" fmla="*/ 3328468 w 4986554"/>
              <a:gd name="connsiteY4" fmla="*/ 5070029 h 5135581"/>
              <a:gd name="connsiteX5" fmla="*/ 1248739 w 4986554"/>
              <a:gd name="connsiteY5" fmla="*/ 4781814 h 5135581"/>
              <a:gd name="connsiteX6" fmla="*/ 27024 w 4986554"/>
              <a:gd name="connsiteY6" fmla="*/ 3104543 h 5135581"/>
              <a:gd name="connsiteX7" fmla="*/ 656039 w 4986554"/>
              <a:gd name="connsiteY7" fmla="*/ 480964 h 5135581"/>
              <a:gd name="connsiteX8" fmla="*/ 2500038 w 4986554"/>
              <a:gd name="connsiteY8" fmla="*/ 431 h 5135581"/>
              <a:gd name="connsiteX0" fmla="*/ 2486734 w 4986438"/>
              <a:gd name="connsiteY0" fmla="*/ 292 h 5276163"/>
              <a:gd name="connsiteX1" fmla="*/ 4330750 w 4986438"/>
              <a:gd name="connsiteY1" fmla="*/ 911734 h 5276163"/>
              <a:gd name="connsiteX2" fmla="*/ 4986438 w 4986438"/>
              <a:gd name="connsiteY2" fmla="*/ 2468377 h 5276163"/>
              <a:gd name="connsiteX3" fmla="*/ 4427277 w 4986438"/>
              <a:gd name="connsiteY3" fmla="*/ 4340408 h 5276163"/>
              <a:gd name="connsiteX4" fmla="*/ 3328352 w 4986438"/>
              <a:gd name="connsiteY4" fmla="*/ 5210611 h 5276163"/>
              <a:gd name="connsiteX5" fmla="*/ 1248623 w 4986438"/>
              <a:gd name="connsiteY5" fmla="*/ 4922396 h 5276163"/>
              <a:gd name="connsiteX6" fmla="*/ 26908 w 4986438"/>
              <a:gd name="connsiteY6" fmla="*/ 3245125 h 5276163"/>
              <a:gd name="connsiteX7" fmla="*/ 655923 w 4986438"/>
              <a:gd name="connsiteY7" fmla="*/ 621546 h 5276163"/>
              <a:gd name="connsiteX8" fmla="*/ 2486734 w 4986438"/>
              <a:gd name="connsiteY8" fmla="*/ 292 h 5276163"/>
              <a:gd name="connsiteX0" fmla="*/ 2486734 w 4986438"/>
              <a:gd name="connsiteY0" fmla="*/ 292 h 5270565"/>
              <a:gd name="connsiteX1" fmla="*/ 4330750 w 4986438"/>
              <a:gd name="connsiteY1" fmla="*/ 911734 h 5270565"/>
              <a:gd name="connsiteX2" fmla="*/ 4986438 w 4986438"/>
              <a:gd name="connsiteY2" fmla="*/ 2468377 h 5270565"/>
              <a:gd name="connsiteX3" fmla="*/ 4427277 w 4986438"/>
              <a:gd name="connsiteY3" fmla="*/ 4340408 h 5270565"/>
              <a:gd name="connsiteX4" fmla="*/ 3234135 w 4986438"/>
              <a:gd name="connsiteY4" fmla="*/ 5203769 h 5270565"/>
              <a:gd name="connsiteX5" fmla="*/ 1248623 w 4986438"/>
              <a:gd name="connsiteY5" fmla="*/ 4922396 h 5270565"/>
              <a:gd name="connsiteX6" fmla="*/ 26908 w 4986438"/>
              <a:gd name="connsiteY6" fmla="*/ 3245125 h 5270565"/>
              <a:gd name="connsiteX7" fmla="*/ 655923 w 4986438"/>
              <a:gd name="connsiteY7" fmla="*/ 621546 h 5270565"/>
              <a:gd name="connsiteX8" fmla="*/ 2486734 w 4986438"/>
              <a:gd name="connsiteY8" fmla="*/ 292 h 5270565"/>
              <a:gd name="connsiteX0" fmla="*/ 2486734 w 4986438"/>
              <a:gd name="connsiteY0" fmla="*/ 292 h 5270565"/>
              <a:gd name="connsiteX1" fmla="*/ 4330750 w 4986438"/>
              <a:gd name="connsiteY1" fmla="*/ 911734 h 5270565"/>
              <a:gd name="connsiteX2" fmla="*/ 4986438 w 4986438"/>
              <a:gd name="connsiteY2" fmla="*/ 2468377 h 5270565"/>
              <a:gd name="connsiteX3" fmla="*/ 4476698 w 4986438"/>
              <a:gd name="connsiteY3" fmla="*/ 4178642 h 5270565"/>
              <a:gd name="connsiteX4" fmla="*/ 3234135 w 4986438"/>
              <a:gd name="connsiteY4" fmla="*/ 5203769 h 5270565"/>
              <a:gd name="connsiteX5" fmla="*/ 1248623 w 4986438"/>
              <a:gd name="connsiteY5" fmla="*/ 4922396 h 5270565"/>
              <a:gd name="connsiteX6" fmla="*/ 26908 w 4986438"/>
              <a:gd name="connsiteY6" fmla="*/ 3245125 h 5270565"/>
              <a:gd name="connsiteX7" fmla="*/ 655923 w 4986438"/>
              <a:gd name="connsiteY7" fmla="*/ 621546 h 5270565"/>
              <a:gd name="connsiteX8" fmla="*/ 2486734 w 4986438"/>
              <a:gd name="connsiteY8" fmla="*/ 292 h 5270565"/>
              <a:gd name="connsiteX0" fmla="*/ 2483773 w 4983477"/>
              <a:gd name="connsiteY0" fmla="*/ 292 h 5270565"/>
              <a:gd name="connsiteX1" fmla="*/ 4327789 w 4983477"/>
              <a:gd name="connsiteY1" fmla="*/ 911734 h 5270565"/>
              <a:gd name="connsiteX2" fmla="*/ 4983477 w 4983477"/>
              <a:gd name="connsiteY2" fmla="*/ 2468377 h 5270565"/>
              <a:gd name="connsiteX3" fmla="*/ 4473737 w 4983477"/>
              <a:gd name="connsiteY3" fmla="*/ 4178642 h 5270565"/>
              <a:gd name="connsiteX4" fmla="*/ 3231174 w 4983477"/>
              <a:gd name="connsiteY4" fmla="*/ 5203769 h 5270565"/>
              <a:gd name="connsiteX5" fmla="*/ 1245662 w 4983477"/>
              <a:gd name="connsiteY5" fmla="*/ 4922396 h 5270565"/>
              <a:gd name="connsiteX6" fmla="*/ 23947 w 4983477"/>
              <a:gd name="connsiteY6" fmla="*/ 3245125 h 5270565"/>
              <a:gd name="connsiteX7" fmla="*/ 652962 w 4983477"/>
              <a:gd name="connsiteY7" fmla="*/ 621546 h 5270565"/>
              <a:gd name="connsiteX8" fmla="*/ 2483773 w 4983477"/>
              <a:gd name="connsiteY8" fmla="*/ 292 h 5270565"/>
              <a:gd name="connsiteX0" fmla="*/ 2483773 w 4983477"/>
              <a:gd name="connsiteY0" fmla="*/ 292 h 5270565"/>
              <a:gd name="connsiteX1" fmla="*/ 4327789 w 4983477"/>
              <a:gd name="connsiteY1" fmla="*/ 911734 h 5270565"/>
              <a:gd name="connsiteX2" fmla="*/ 4983477 w 4983477"/>
              <a:gd name="connsiteY2" fmla="*/ 2468377 h 5270565"/>
              <a:gd name="connsiteX3" fmla="*/ 4473737 w 4983477"/>
              <a:gd name="connsiteY3" fmla="*/ 4178642 h 5270565"/>
              <a:gd name="connsiteX4" fmla="*/ 3231174 w 4983477"/>
              <a:gd name="connsiteY4" fmla="*/ 5203769 h 5270565"/>
              <a:gd name="connsiteX5" fmla="*/ 1245662 w 4983477"/>
              <a:gd name="connsiteY5" fmla="*/ 4922396 h 5270565"/>
              <a:gd name="connsiteX6" fmla="*/ 23947 w 4983477"/>
              <a:gd name="connsiteY6" fmla="*/ 3245125 h 5270565"/>
              <a:gd name="connsiteX7" fmla="*/ 652962 w 4983477"/>
              <a:gd name="connsiteY7" fmla="*/ 621546 h 5270565"/>
              <a:gd name="connsiteX8" fmla="*/ 2483773 w 4983477"/>
              <a:gd name="connsiteY8" fmla="*/ 292 h 5270565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0788 w 4980492"/>
              <a:gd name="connsiteY0" fmla="*/ 317 h 5270590"/>
              <a:gd name="connsiteX1" fmla="*/ 4324804 w 4980492"/>
              <a:gd name="connsiteY1" fmla="*/ 911759 h 5270590"/>
              <a:gd name="connsiteX2" fmla="*/ 4980492 w 4980492"/>
              <a:gd name="connsiteY2" fmla="*/ 2468402 h 5270590"/>
              <a:gd name="connsiteX3" fmla="*/ 4470752 w 4980492"/>
              <a:gd name="connsiteY3" fmla="*/ 4178667 h 5270590"/>
              <a:gd name="connsiteX4" fmla="*/ 3228189 w 4980492"/>
              <a:gd name="connsiteY4" fmla="*/ 5203794 h 5270590"/>
              <a:gd name="connsiteX5" fmla="*/ 1242677 w 4980492"/>
              <a:gd name="connsiteY5" fmla="*/ 4922421 h 5270590"/>
              <a:gd name="connsiteX6" fmla="*/ 20962 w 4980492"/>
              <a:gd name="connsiteY6" fmla="*/ 3245150 h 5270590"/>
              <a:gd name="connsiteX7" fmla="*/ 725198 w 4980492"/>
              <a:gd name="connsiteY7" fmla="*/ 691136 h 5270590"/>
              <a:gd name="connsiteX8" fmla="*/ 2480788 w 4980492"/>
              <a:gd name="connsiteY8" fmla="*/ 317 h 5270590"/>
              <a:gd name="connsiteX0" fmla="*/ 2557445 w 5057149"/>
              <a:gd name="connsiteY0" fmla="*/ 317 h 5273590"/>
              <a:gd name="connsiteX1" fmla="*/ 4401461 w 5057149"/>
              <a:gd name="connsiteY1" fmla="*/ 911759 h 5273590"/>
              <a:gd name="connsiteX2" fmla="*/ 5057149 w 5057149"/>
              <a:gd name="connsiteY2" fmla="*/ 2468402 h 5273590"/>
              <a:gd name="connsiteX3" fmla="*/ 4547409 w 5057149"/>
              <a:gd name="connsiteY3" fmla="*/ 4178667 h 5273590"/>
              <a:gd name="connsiteX4" fmla="*/ 3304846 w 5057149"/>
              <a:gd name="connsiteY4" fmla="*/ 5203794 h 5273590"/>
              <a:gd name="connsiteX5" fmla="*/ 1319334 w 5057149"/>
              <a:gd name="connsiteY5" fmla="*/ 4922421 h 5273590"/>
              <a:gd name="connsiteX6" fmla="*/ 20788 w 5057149"/>
              <a:gd name="connsiteY6" fmla="*/ 3152453 h 5273590"/>
              <a:gd name="connsiteX7" fmla="*/ 801855 w 5057149"/>
              <a:gd name="connsiteY7" fmla="*/ 691136 h 5273590"/>
              <a:gd name="connsiteX8" fmla="*/ 2557445 w 5057149"/>
              <a:gd name="connsiteY8" fmla="*/ 317 h 5273590"/>
              <a:gd name="connsiteX0" fmla="*/ 2557445 w 5057149"/>
              <a:gd name="connsiteY0" fmla="*/ 317 h 5319464"/>
              <a:gd name="connsiteX1" fmla="*/ 4401461 w 5057149"/>
              <a:gd name="connsiteY1" fmla="*/ 911759 h 5319464"/>
              <a:gd name="connsiteX2" fmla="*/ 5057149 w 5057149"/>
              <a:gd name="connsiteY2" fmla="*/ 2468402 h 5319464"/>
              <a:gd name="connsiteX3" fmla="*/ 4547409 w 5057149"/>
              <a:gd name="connsiteY3" fmla="*/ 4178667 h 5319464"/>
              <a:gd name="connsiteX4" fmla="*/ 3304846 w 5057149"/>
              <a:gd name="connsiteY4" fmla="*/ 5203794 h 5319464"/>
              <a:gd name="connsiteX5" fmla="*/ 1308091 w 5057149"/>
              <a:gd name="connsiteY5" fmla="*/ 5063694 h 5319464"/>
              <a:gd name="connsiteX6" fmla="*/ 20788 w 5057149"/>
              <a:gd name="connsiteY6" fmla="*/ 3152453 h 5319464"/>
              <a:gd name="connsiteX7" fmla="*/ 801855 w 5057149"/>
              <a:gd name="connsiteY7" fmla="*/ 691136 h 5319464"/>
              <a:gd name="connsiteX8" fmla="*/ 2557445 w 5057149"/>
              <a:gd name="connsiteY8" fmla="*/ 317 h 5319464"/>
              <a:gd name="connsiteX0" fmla="*/ 2647423 w 5147127"/>
              <a:gd name="connsiteY0" fmla="*/ 317 h 5315767"/>
              <a:gd name="connsiteX1" fmla="*/ 4491439 w 5147127"/>
              <a:gd name="connsiteY1" fmla="*/ 911759 h 5315767"/>
              <a:gd name="connsiteX2" fmla="*/ 5147127 w 5147127"/>
              <a:gd name="connsiteY2" fmla="*/ 2468402 h 5315767"/>
              <a:gd name="connsiteX3" fmla="*/ 4637387 w 5147127"/>
              <a:gd name="connsiteY3" fmla="*/ 4178667 h 5315767"/>
              <a:gd name="connsiteX4" fmla="*/ 3394824 w 5147127"/>
              <a:gd name="connsiteY4" fmla="*/ 5203794 h 5315767"/>
              <a:gd name="connsiteX5" fmla="*/ 1398069 w 5147127"/>
              <a:gd name="connsiteY5" fmla="*/ 5063694 h 5315767"/>
              <a:gd name="connsiteX6" fmla="*/ 18433 w 5147127"/>
              <a:gd name="connsiteY6" fmla="*/ 3218733 h 5315767"/>
              <a:gd name="connsiteX7" fmla="*/ 891833 w 5147127"/>
              <a:gd name="connsiteY7" fmla="*/ 691136 h 5315767"/>
              <a:gd name="connsiteX8" fmla="*/ 2647423 w 5147127"/>
              <a:gd name="connsiteY8" fmla="*/ 317 h 5315767"/>
              <a:gd name="connsiteX0" fmla="*/ 2647423 w 5147127"/>
              <a:gd name="connsiteY0" fmla="*/ 368 h 5315818"/>
              <a:gd name="connsiteX1" fmla="*/ 4516706 w 5147127"/>
              <a:gd name="connsiteY1" fmla="*/ 850916 h 5315818"/>
              <a:gd name="connsiteX2" fmla="*/ 5147127 w 5147127"/>
              <a:gd name="connsiteY2" fmla="*/ 2468453 h 5315818"/>
              <a:gd name="connsiteX3" fmla="*/ 4637387 w 5147127"/>
              <a:gd name="connsiteY3" fmla="*/ 4178718 h 5315818"/>
              <a:gd name="connsiteX4" fmla="*/ 3394824 w 5147127"/>
              <a:gd name="connsiteY4" fmla="*/ 5203845 h 5315818"/>
              <a:gd name="connsiteX5" fmla="*/ 1398069 w 5147127"/>
              <a:gd name="connsiteY5" fmla="*/ 5063745 h 5315818"/>
              <a:gd name="connsiteX6" fmla="*/ 18433 w 5147127"/>
              <a:gd name="connsiteY6" fmla="*/ 3218784 h 5315818"/>
              <a:gd name="connsiteX7" fmla="*/ 891833 w 5147127"/>
              <a:gd name="connsiteY7" fmla="*/ 691187 h 5315818"/>
              <a:gd name="connsiteX8" fmla="*/ 2647423 w 5147127"/>
              <a:gd name="connsiteY8" fmla="*/ 368 h 5315818"/>
              <a:gd name="connsiteX0" fmla="*/ 2737017 w 5147522"/>
              <a:gd name="connsiteY0" fmla="*/ 284 h 5427044"/>
              <a:gd name="connsiteX1" fmla="*/ 4517101 w 5147522"/>
              <a:gd name="connsiteY1" fmla="*/ 962142 h 5427044"/>
              <a:gd name="connsiteX2" fmla="*/ 5147522 w 5147522"/>
              <a:gd name="connsiteY2" fmla="*/ 2579679 h 5427044"/>
              <a:gd name="connsiteX3" fmla="*/ 4637782 w 5147522"/>
              <a:gd name="connsiteY3" fmla="*/ 4289944 h 5427044"/>
              <a:gd name="connsiteX4" fmla="*/ 3395219 w 5147522"/>
              <a:gd name="connsiteY4" fmla="*/ 5315071 h 5427044"/>
              <a:gd name="connsiteX5" fmla="*/ 1398464 w 5147522"/>
              <a:gd name="connsiteY5" fmla="*/ 5174971 h 5427044"/>
              <a:gd name="connsiteX6" fmla="*/ 18828 w 5147522"/>
              <a:gd name="connsiteY6" fmla="*/ 3330010 h 5427044"/>
              <a:gd name="connsiteX7" fmla="*/ 892228 w 5147522"/>
              <a:gd name="connsiteY7" fmla="*/ 802413 h 5427044"/>
              <a:gd name="connsiteX8" fmla="*/ 2737017 w 5147522"/>
              <a:gd name="connsiteY8" fmla="*/ 284 h 5427044"/>
              <a:gd name="connsiteX0" fmla="*/ 2737017 w 5230100"/>
              <a:gd name="connsiteY0" fmla="*/ 284 h 5427044"/>
              <a:gd name="connsiteX1" fmla="*/ 4517101 w 5230100"/>
              <a:gd name="connsiteY1" fmla="*/ 962142 h 5427044"/>
              <a:gd name="connsiteX2" fmla="*/ 5230100 w 5230100"/>
              <a:gd name="connsiteY2" fmla="*/ 2554935 h 5427044"/>
              <a:gd name="connsiteX3" fmla="*/ 4637782 w 5230100"/>
              <a:gd name="connsiteY3" fmla="*/ 4289944 h 5427044"/>
              <a:gd name="connsiteX4" fmla="*/ 3395219 w 5230100"/>
              <a:gd name="connsiteY4" fmla="*/ 5315071 h 5427044"/>
              <a:gd name="connsiteX5" fmla="*/ 1398464 w 5230100"/>
              <a:gd name="connsiteY5" fmla="*/ 5174971 h 5427044"/>
              <a:gd name="connsiteX6" fmla="*/ 18828 w 5230100"/>
              <a:gd name="connsiteY6" fmla="*/ 3330010 h 5427044"/>
              <a:gd name="connsiteX7" fmla="*/ 892228 w 5230100"/>
              <a:gd name="connsiteY7" fmla="*/ 802413 h 5427044"/>
              <a:gd name="connsiteX8" fmla="*/ 2737017 w 5230100"/>
              <a:gd name="connsiteY8" fmla="*/ 284 h 54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0100" h="5427044">
                <a:moveTo>
                  <a:pt x="2737017" y="284"/>
                </a:moveTo>
                <a:cubicBezTo>
                  <a:pt x="3054234" y="-13285"/>
                  <a:pt x="3941595" y="460124"/>
                  <a:pt x="4517101" y="962142"/>
                </a:cubicBezTo>
                <a:cubicBezTo>
                  <a:pt x="4815579" y="1459013"/>
                  <a:pt x="5171584" y="1973622"/>
                  <a:pt x="5230100" y="2554935"/>
                </a:cubicBezTo>
                <a:cubicBezTo>
                  <a:pt x="5079987" y="3261606"/>
                  <a:pt x="4943595" y="3829921"/>
                  <a:pt x="4637782" y="4289944"/>
                </a:cubicBezTo>
                <a:cubicBezTo>
                  <a:pt x="4331969" y="4749967"/>
                  <a:pt x="3708045" y="5200102"/>
                  <a:pt x="3395219" y="5315071"/>
                </a:cubicBezTo>
                <a:cubicBezTo>
                  <a:pt x="2942375" y="5464449"/>
                  <a:pt x="1961196" y="5505815"/>
                  <a:pt x="1398464" y="5174971"/>
                </a:cubicBezTo>
                <a:cubicBezTo>
                  <a:pt x="835732" y="4844128"/>
                  <a:pt x="130665" y="3959245"/>
                  <a:pt x="18828" y="3330010"/>
                </a:cubicBezTo>
                <a:cubicBezTo>
                  <a:pt x="-108957" y="2652928"/>
                  <a:pt x="439197" y="1357367"/>
                  <a:pt x="892228" y="802413"/>
                </a:cubicBezTo>
                <a:cubicBezTo>
                  <a:pt x="1345260" y="247459"/>
                  <a:pt x="2321559" y="23304"/>
                  <a:pt x="2737017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698" name="Nadpis 1">
            <a:extLst>
              <a:ext uri="{FF2B5EF4-FFF2-40B4-BE49-F238E27FC236}">
                <a16:creationId xmlns:a16="http://schemas.microsoft.com/office/drawing/2014/main" id="{05D38970-F09B-6C98-52AD-1D58F67EF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4366" y="2338873"/>
            <a:ext cx="3019709" cy="14963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sk-SK" sz="3200" dirty="0" err="1">
                <a:solidFill>
                  <a:schemeClr val="tx2"/>
                </a:solidFill>
              </a:rPr>
              <a:t>Angažovanosť</a:t>
            </a:r>
            <a:r>
              <a:rPr lang="sk-SK" altLang="sk-SK" sz="3200" dirty="0">
                <a:solidFill>
                  <a:schemeClr val="tx2"/>
                </a:solidFill>
              </a:rPr>
              <a:t> </a:t>
            </a:r>
            <a:r>
              <a:rPr lang="en-US" altLang="sk-SK" sz="3200" dirty="0" err="1">
                <a:solidFill>
                  <a:schemeClr val="tx2"/>
                </a:solidFill>
              </a:rPr>
              <a:t>sa</a:t>
            </a:r>
            <a:r>
              <a:rPr lang="en-US" altLang="sk-SK" sz="3200" dirty="0">
                <a:solidFill>
                  <a:schemeClr val="tx2"/>
                </a:solidFill>
              </a:rPr>
              <a:t> </a:t>
            </a:r>
            <a:r>
              <a:rPr lang="en-US" altLang="sk-SK" sz="3200" dirty="0" err="1">
                <a:solidFill>
                  <a:schemeClr val="tx2"/>
                </a:solidFill>
              </a:rPr>
              <a:t>nedá</a:t>
            </a:r>
            <a:r>
              <a:rPr lang="en-US" altLang="sk-SK" sz="3200" dirty="0">
                <a:solidFill>
                  <a:schemeClr val="tx2"/>
                </a:solidFill>
              </a:rPr>
              <a:t> </a:t>
            </a:r>
            <a:r>
              <a:rPr lang="en-US" altLang="sk-SK" sz="3200" dirty="0" err="1">
                <a:solidFill>
                  <a:schemeClr val="tx2"/>
                </a:solidFill>
              </a:rPr>
              <a:t>kúpiť</a:t>
            </a:r>
            <a:r>
              <a:rPr lang="sk-SK" altLang="sk-SK" sz="3200" dirty="0">
                <a:solidFill>
                  <a:schemeClr val="tx2"/>
                </a:solidFill>
              </a:rPr>
              <a:t>, je to kontrakt 50:50</a:t>
            </a:r>
            <a:endParaRPr lang="en-US" altLang="sk-SK" sz="3200" dirty="0">
              <a:solidFill>
                <a:schemeClr val="tx2"/>
              </a:solidFill>
            </a:endParaRPr>
          </a:p>
        </p:txBody>
      </p:sp>
      <p:sp>
        <p:nvSpPr>
          <p:cNvPr id="29699" name="Zástupný symbol obsahu 2">
            <a:extLst>
              <a:ext uri="{FF2B5EF4-FFF2-40B4-BE49-F238E27FC236}">
                <a16:creationId xmlns:a16="http://schemas.microsoft.com/office/drawing/2014/main" id="{027203F8-0391-2302-1800-F058D463D2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94653" y="3835173"/>
            <a:ext cx="2861310" cy="8998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altLang="sk-SK" sz="1200">
                <a:solidFill>
                  <a:schemeClr val="tx2"/>
                </a:solidFill>
              </a:rPr>
              <a:t>BUĎ ANGAŽOVANÝ!!!!!!!!!????????</a:t>
            </a:r>
          </a:p>
        </p:txBody>
      </p:sp>
    </p:spTree>
    <p:extLst>
      <p:ext uri="{BB962C8B-B14F-4D97-AF65-F5344CB8AC3E}">
        <p14:creationId xmlns:p14="http://schemas.microsoft.com/office/powerpoint/2010/main" val="300774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5 nevyhnutných komponentov pre zmenu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742277" y="2345167"/>
            <a:ext cx="62388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Vízia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099534" y="2379233"/>
            <a:ext cx="1052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Zručnosti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035910" y="2368475"/>
            <a:ext cx="88357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Stimuly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5832438" y="2389990"/>
            <a:ext cx="78002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Zdroje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392295" y="2379233"/>
            <a:ext cx="119609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Akčný plán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9952617" y="2400748"/>
            <a:ext cx="82426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Zmena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1581374" y="23559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3476514" y="2357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5283798" y="23362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6929718" y="23684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9167309" y="2357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=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754828" y="2906358"/>
            <a:ext cx="623889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Vízia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2112085" y="2940424"/>
            <a:ext cx="1052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Zručnosti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4048461" y="2929666"/>
            <a:ext cx="88357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Stimuly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5844989" y="2951181"/>
            <a:ext cx="78002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Zdroje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7404846" y="2940424"/>
            <a:ext cx="119609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Akčný plán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9965168" y="2961939"/>
            <a:ext cx="88562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Zmätok</a:t>
            </a:r>
          </a:p>
        </p:txBody>
      </p:sp>
      <p:sp>
        <p:nvSpPr>
          <p:cNvPr id="20" name="BlokTextu 19"/>
          <p:cNvSpPr txBox="1"/>
          <p:nvPr/>
        </p:nvSpPr>
        <p:spPr>
          <a:xfrm>
            <a:off x="1593925" y="29171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3489065" y="29189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5296349" y="28973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23" name="BlokTextu 22"/>
          <p:cNvSpPr txBox="1"/>
          <p:nvPr/>
        </p:nvSpPr>
        <p:spPr>
          <a:xfrm>
            <a:off x="6942269" y="29296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9179860" y="29189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=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735106" y="3499821"/>
            <a:ext cx="62388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Vízia</a:t>
            </a:r>
          </a:p>
        </p:txBody>
      </p:sp>
      <p:sp>
        <p:nvSpPr>
          <p:cNvPr id="26" name="BlokTextu 25"/>
          <p:cNvSpPr txBox="1"/>
          <p:nvPr/>
        </p:nvSpPr>
        <p:spPr>
          <a:xfrm>
            <a:off x="2092363" y="3533887"/>
            <a:ext cx="105253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Zručnosti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4028739" y="3523129"/>
            <a:ext cx="88357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Stimuly</a:t>
            </a:r>
          </a:p>
        </p:txBody>
      </p:sp>
      <p:sp>
        <p:nvSpPr>
          <p:cNvPr id="28" name="BlokTextu 27"/>
          <p:cNvSpPr txBox="1"/>
          <p:nvPr/>
        </p:nvSpPr>
        <p:spPr>
          <a:xfrm>
            <a:off x="5825267" y="3544644"/>
            <a:ext cx="78002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Zdroje</a:t>
            </a:r>
          </a:p>
        </p:txBody>
      </p:sp>
      <p:sp>
        <p:nvSpPr>
          <p:cNvPr id="29" name="BlokTextu 28"/>
          <p:cNvSpPr txBox="1"/>
          <p:nvPr/>
        </p:nvSpPr>
        <p:spPr>
          <a:xfrm>
            <a:off x="7385124" y="3533887"/>
            <a:ext cx="119609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Akčný plán</a:t>
            </a:r>
          </a:p>
        </p:txBody>
      </p:sp>
      <p:sp>
        <p:nvSpPr>
          <p:cNvPr id="30" name="BlokTextu 29"/>
          <p:cNvSpPr txBox="1"/>
          <p:nvPr/>
        </p:nvSpPr>
        <p:spPr>
          <a:xfrm>
            <a:off x="9945446" y="3555402"/>
            <a:ext cx="8091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Úzkosť</a:t>
            </a:r>
          </a:p>
        </p:txBody>
      </p:sp>
      <p:sp>
        <p:nvSpPr>
          <p:cNvPr id="31" name="BlokTextu 30"/>
          <p:cNvSpPr txBox="1"/>
          <p:nvPr/>
        </p:nvSpPr>
        <p:spPr>
          <a:xfrm>
            <a:off x="1574203" y="35105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32" name="BlokTextu 31"/>
          <p:cNvSpPr txBox="1"/>
          <p:nvPr/>
        </p:nvSpPr>
        <p:spPr>
          <a:xfrm>
            <a:off x="3469343" y="35123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33" name="BlokTextu 32"/>
          <p:cNvSpPr txBox="1"/>
          <p:nvPr/>
        </p:nvSpPr>
        <p:spPr>
          <a:xfrm>
            <a:off x="5276627" y="34908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34" name="BlokTextu 33"/>
          <p:cNvSpPr txBox="1"/>
          <p:nvPr/>
        </p:nvSpPr>
        <p:spPr>
          <a:xfrm>
            <a:off x="6922547" y="35231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35" name="BlokTextu 34"/>
          <p:cNvSpPr txBox="1"/>
          <p:nvPr/>
        </p:nvSpPr>
        <p:spPr>
          <a:xfrm>
            <a:off x="9160138" y="35123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=</a:t>
            </a:r>
          </a:p>
        </p:txBody>
      </p:sp>
      <p:sp>
        <p:nvSpPr>
          <p:cNvPr id="36" name="BlokTextu 35"/>
          <p:cNvSpPr txBox="1"/>
          <p:nvPr/>
        </p:nvSpPr>
        <p:spPr>
          <a:xfrm>
            <a:off x="756621" y="4123765"/>
            <a:ext cx="62388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Vízia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2113878" y="4157831"/>
            <a:ext cx="1052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Zručnosti</a:t>
            </a:r>
          </a:p>
        </p:txBody>
      </p:sp>
      <p:sp>
        <p:nvSpPr>
          <p:cNvPr id="38" name="BlokTextu 37"/>
          <p:cNvSpPr txBox="1"/>
          <p:nvPr/>
        </p:nvSpPr>
        <p:spPr>
          <a:xfrm>
            <a:off x="4050254" y="4147073"/>
            <a:ext cx="883575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Stimuly</a:t>
            </a:r>
          </a:p>
        </p:txBody>
      </p:sp>
      <p:sp>
        <p:nvSpPr>
          <p:cNvPr id="39" name="BlokTextu 38"/>
          <p:cNvSpPr txBox="1"/>
          <p:nvPr/>
        </p:nvSpPr>
        <p:spPr>
          <a:xfrm>
            <a:off x="5846782" y="4168588"/>
            <a:ext cx="78002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Zdroje</a:t>
            </a:r>
          </a:p>
        </p:txBody>
      </p:sp>
      <p:sp>
        <p:nvSpPr>
          <p:cNvPr id="40" name="BlokTextu 39"/>
          <p:cNvSpPr txBox="1"/>
          <p:nvPr/>
        </p:nvSpPr>
        <p:spPr>
          <a:xfrm>
            <a:off x="7406639" y="4157831"/>
            <a:ext cx="119609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Akčný plán</a:t>
            </a:r>
          </a:p>
        </p:txBody>
      </p:sp>
      <p:sp>
        <p:nvSpPr>
          <p:cNvPr id="41" name="BlokTextu 40"/>
          <p:cNvSpPr txBox="1"/>
          <p:nvPr/>
        </p:nvSpPr>
        <p:spPr>
          <a:xfrm>
            <a:off x="9966961" y="4179346"/>
            <a:ext cx="78258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Odpor</a:t>
            </a:r>
          </a:p>
        </p:txBody>
      </p:sp>
      <p:sp>
        <p:nvSpPr>
          <p:cNvPr id="42" name="BlokTextu 41"/>
          <p:cNvSpPr txBox="1"/>
          <p:nvPr/>
        </p:nvSpPr>
        <p:spPr>
          <a:xfrm>
            <a:off x="1595718" y="41345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43" name="BlokTextu 42"/>
          <p:cNvSpPr txBox="1"/>
          <p:nvPr/>
        </p:nvSpPr>
        <p:spPr>
          <a:xfrm>
            <a:off x="3490858" y="41363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44" name="BlokTextu 43"/>
          <p:cNvSpPr txBox="1"/>
          <p:nvPr/>
        </p:nvSpPr>
        <p:spPr>
          <a:xfrm>
            <a:off x="5298142" y="4114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45" name="BlokTextu 44"/>
          <p:cNvSpPr txBox="1"/>
          <p:nvPr/>
        </p:nvSpPr>
        <p:spPr>
          <a:xfrm>
            <a:off x="6944062" y="41470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46" name="BlokTextu 45"/>
          <p:cNvSpPr txBox="1"/>
          <p:nvPr/>
        </p:nvSpPr>
        <p:spPr>
          <a:xfrm>
            <a:off x="9181653" y="41363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=</a:t>
            </a:r>
          </a:p>
        </p:txBody>
      </p:sp>
      <p:sp>
        <p:nvSpPr>
          <p:cNvPr id="47" name="BlokTextu 46"/>
          <p:cNvSpPr txBox="1"/>
          <p:nvPr/>
        </p:nvSpPr>
        <p:spPr>
          <a:xfrm>
            <a:off x="747656" y="4727986"/>
            <a:ext cx="62388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Vízia</a:t>
            </a:r>
          </a:p>
        </p:txBody>
      </p:sp>
      <p:sp>
        <p:nvSpPr>
          <p:cNvPr id="48" name="BlokTextu 47"/>
          <p:cNvSpPr txBox="1"/>
          <p:nvPr/>
        </p:nvSpPr>
        <p:spPr>
          <a:xfrm>
            <a:off x="2104913" y="4762052"/>
            <a:ext cx="1052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Zručnosti</a:t>
            </a:r>
          </a:p>
        </p:txBody>
      </p:sp>
      <p:sp>
        <p:nvSpPr>
          <p:cNvPr id="49" name="BlokTextu 48"/>
          <p:cNvSpPr txBox="1"/>
          <p:nvPr/>
        </p:nvSpPr>
        <p:spPr>
          <a:xfrm>
            <a:off x="4041289" y="4751294"/>
            <a:ext cx="88357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Stimuly</a:t>
            </a:r>
          </a:p>
        </p:txBody>
      </p:sp>
      <p:sp>
        <p:nvSpPr>
          <p:cNvPr id="50" name="BlokTextu 49"/>
          <p:cNvSpPr txBox="1"/>
          <p:nvPr/>
        </p:nvSpPr>
        <p:spPr>
          <a:xfrm>
            <a:off x="5837817" y="4772809"/>
            <a:ext cx="78002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Zdroje</a:t>
            </a:r>
          </a:p>
        </p:txBody>
      </p:sp>
      <p:sp>
        <p:nvSpPr>
          <p:cNvPr id="51" name="BlokTextu 50"/>
          <p:cNvSpPr txBox="1"/>
          <p:nvPr/>
        </p:nvSpPr>
        <p:spPr>
          <a:xfrm>
            <a:off x="7397674" y="4762052"/>
            <a:ext cx="119609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Akčný plán</a:t>
            </a:r>
          </a:p>
        </p:txBody>
      </p:sp>
      <p:sp>
        <p:nvSpPr>
          <p:cNvPr id="52" name="BlokTextu 51"/>
          <p:cNvSpPr txBox="1"/>
          <p:nvPr/>
        </p:nvSpPr>
        <p:spPr>
          <a:xfrm>
            <a:off x="9957995" y="4783567"/>
            <a:ext cx="131534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/>
              <a:t>Frustrácia</a:t>
            </a:r>
          </a:p>
        </p:txBody>
      </p:sp>
      <p:sp>
        <p:nvSpPr>
          <p:cNvPr id="53" name="BlokTextu 52"/>
          <p:cNvSpPr txBox="1"/>
          <p:nvPr/>
        </p:nvSpPr>
        <p:spPr>
          <a:xfrm>
            <a:off x="1586753" y="47387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54" name="BlokTextu 53"/>
          <p:cNvSpPr txBox="1"/>
          <p:nvPr/>
        </p:nvSpPr>
        <p:spPr>
          <a:xfrm>
            <a:off x="3481893" y="47405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55" name="BlokTextu 54"/>
          <p:cNvSpPr txBox="1"/>
          <p:nvPr/>
        </p:nvSpPr>
        <p:spPr>
          <a:xfrm>
            <a:off x="5289177" y="471902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56" name="BlokTextu 55"/>
          <p:cNvSpPr txBox="1"/>
          <p:nvPr/>
        </p:nvSpPr>
        <p:spPr>
          <a:xfrm>
            <a:off x="6935097" y="47512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57" name="BlokTextu 56"/>
          <p:cNvSpPr txBox="1"/>
          <p:nvPr/>
        </p:nvSpPr>
        <p:spPr>
          <a:xfrm>
            <a:off x="9172688" y="47405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=</a:t>
            </a:r>
          </a:p>
        </p:txBody>
      </p:sp>
      <p:sp>
        <p:nvSpPr>
          <p:cNvPr id="58" name="BlokTextu 57"/>
          <p:cNvSpPr txBox="1"/>
          <p:nvPr/>
        </p:nvSpPr>
        <p:spPr>
          <a:xfrm>
            <a:off x="747657" y="5319657"/>
            <a:ext cx="62388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Vízia</a:t>
            </a:r>
          </a:p>
        </p:txBody>
      </p:sp>
      <p:sp>
        <p:nvSpPr>
          <p:cNvPr id="59" name="BlokTextu 58"/>
          <p:cNvSpPr txBox="1"/>
          <p:nvPr/>
        </p:nvSpPr>
        <p:spPr>
          <a:xfrm>
            <a:off x="2104914" y="5353723"/>
            <a:ext cx="1052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Zručnosti</a:t>
            </a:r>
          </a:p>
        </p:txBody>
      </p:sp>
      <p:sp>
        <p:nvSpPr>
          <p:cNvPr id="60" name="BlokTextu 59"/>
          <p:cNvSpPr txBox="1"/>
          <p:nvPr/>
        </p:nvSpPr>
        <p:spPr>
          <a:xfrm>
            <a:off x="4041290" y="5342965"/>
            <a:ext cx="88357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Stimuly</a:t>
            </a:r>
          </a:p>
        </p:txBody>
      </p:sp>
      <p:sp>
        <p:nvSpPr>
          <p:cNvPr id="61" name="BlokTextu 60"/>
          <p:cNvSpPr txBox="1"/>
          <p:nvPr/>
        </p:nvSpPr>
        <p:spPr>
          <a:xfrm>
            <a:off x="5837818" y="5364480"/>
            <a:ext cx="78002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Zdroje</a:t>
            </a:r>
          </a:p>
        </p:txBody>
      </p:sp>
      <p:sp>
        <p:nvSpPr>
          <p:cNvPr id="62" name="BlokTextu 61"/>
          <p:cNvSpPr txBox="1"/>
          <p:nvPr/>
        </p:nvSpPr>
        <p:spPr>
          <a:xfrm>
            <a:off x="7397675" y="5353723"/>
            <a:ext cx="1196097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Akčný plán</a:t>
            </a:r>
          </a:p>
        </p:txBody>
      </p:sp>
      <p:sp>
        <p:nvSpPr>
          <p:cNvPr id="63" name="BlokTextu 62"/>
          <p:cNvSpPr txBox="1"/>
          <p:nvPr/>
        </p:nvSpPr>
        <p:spPr>
          <a:xfrm>
            <a:off x="9957996" y="5375238"/>
            <a:ext cx="1975931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/>
              <a:t>Nesprávny štart</a:t>
            </a:r>
          </a:p>
        </p:txBody>
      </p:sp>
      <p:sp>
        <p:nvSpPr>
          <p:cNvPr id="64" name="BlokTextu 63"/>
          <p:cNvSpPr txBox="1"/>
          <p:nvPr/>
        </p:nvSpPr>
        <p:spPr>
          <a:xfrm>
            <a:off x="1586754" y="53304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65" name="BlokTextu 64"/>
          <p:cNvSpPr txBox="1"/>
          <p:nvPr/>
        </p:nvSpPr>
        <p:spPr>
          <a:xfrm>
            <a:off x="3481894" y="53322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66" name="BlokTextu 65"/>
          <p:cNvSpPr txBox="1"/>
          <p:nvPr/>
        </p:nvSpPr>
        <p:spPr>
          <a:xfrm>
            <a:off x="5289178" y="53106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67" name="BlokTextu 66"/>
          <p:cNvSpPr txBox="1"/>
          <p:nvPr/>
        </p:nvSpPr>
        <p:spPr>
          <a:xfrm>
            <a:off x="6935098" y="534296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+</a:t>
            </a:r>
          </a:p>
        </p:txBody>
      </p:sp>
      <p:sp>
        <p:nvSpPr>
          <p:cNvPr id="68" name="BlokTextu 67"/>
          <p:cNvSpPr txBox="1"/>
          <p:nvPr/>
        </p:nvSpPr>
        <p:spPr>
          <a:xfrm>
            <a:off x="9172689" y="53322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=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6C7FFFC-2CB9-B8A7-1484-21C83F2A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S-krivka učenia sa</a:t>
            </a:r>
          </a:p>
        </p:txBody>
      </p:sp>
      <p:pic>
        <p:nvPicPr>
          <p:cNvPr id="4" name="Object 1" descr="/var/www/render_temp/1137887/1455001736/slide19.png">
            <a:extLst>
              <a:ext uri="{FF2B5EF4-FFF2-40B4-BE49-F238E27FC236}">
                <a16:creationId xmlns:a16="http://schemas.microsoft.com/office/drawing/2014/main" id="{2B035EBB-BC4C-95E4-3A07-B559B29BB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70" r="26563"/>
          <a:stretch/>
        </p:blipFill>
        <p:spPr>
          <a:xfrm>
            <a:off x="3140900" y="2508545"/>
            <a:ext cx="4252280" cy="4349455"/>
          </a:xfrm>
          <a:prstGeom prst="rect">
            <a:avLst/>
          </a:prstGeom>
        </p:spPr>
      </p:pic>
      <p:pic>
        <p:nvPicPr>
          <p:cNvPr id="5" name="Object 1" descr="/var/www/render_temp/1137887/1455001736/slide33.png">
            <a:extLst>
              <a:ext uri="{FF2B5EF4-FFF2-40B4-BE49-F238E27FC236}">
                <a16:creationId xmlns:a16="http://schemas.microsoft.com/office/drawing/2014/main" id="{AA607D5A-AEF4-0FE6-DB94-8008476519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230620"/>
            <a:ext cx="988660" cy="5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9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ástupný symbol obsahu 2">
            <a:extLst>
              <a:ext uri="{FF2B5EF4-FFF2-40B4-BE49-F238E27FC236}">
                <a16:creationId xmlns:a16="http://schemas.microsoft.com/office/drawing/2014/main" id="{BD7DE887-576E-D6CF-244C-1CDCCBC44E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000" y="1803637"/>
            <a:ext cx="3940422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k-SK" sz="2000" b="1" dirty="0" err="1">
                <a:latin typeface="+mn-lt"/>
                <a:ea typeface="+mn-ea"/>
                <a:cs typeface="+mn-cs"/>
              </a:rPr>
              <a:t>Zvedavosť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presahuje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do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záujmu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o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odbor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iných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ľudí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k-SK" sz="2000" b="1" dirty="0" err="1">
                <a:latin typeface="+mn-lt"/>
                <a:ea typeface="+mn-ea"/>
                <a:cs typeface="+mn-cs"/>
              </a:rPr>
              <a:t>Empatia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umožňuje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zamestnancom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pozorne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načúvať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a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vidieť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problémy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alebo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rozhodnutia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z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perspektívy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inej</a:t>
            </a:r>
            <a:r>
              <a:rPr lang="en-US" altLang="sk-SK" sz="2000" dirty="0">
                <a:latin typeface="+mn-lt"/>
                <a:ea typeface="+mn-ea"/>
                <a:cs typeface="+mn-cs"/>
              </a:rPr>
              <a:t> </a:t>
            </a:r>
            <a:r>
              <a:rPr lang="en-US" altLang="sk-SK" sz="2000" dirty="0" err="1">
                <a:latin typeface="+mn-lt"/>
                <a:ea typeface="+mn-ea"/>
                <a:cs typeface="+mn-cs"/>
              </a:rPr>
              <a:t>osoby</a:t>
            </a:r>
            <a:endParaRPr lang="en-US" altLang="sk-SK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Zástupný objekt pre obrázok 4" descr="Obrázok, na ktorom je osoba, ľudská tvár, batoľa, rastlina&#10;&#10;Automaticky generovaný popis">
            <a:extLst>
              <a:ext uri="{FF2B5EF4-FFF2-40B4-BE49-F238E27FC236}">
                <a16:creationId xmlns:a16="http://schemas.microsoft.com/office/drawing/2014/main" id="{869E26B3-0150-7504-C644-296B4A6A0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r="-1" b="3237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38917" name="Group 38919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8918" name="Rectangle 38920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19" name="Rectangle 38921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Nadpis 7">
            <a:extLst>
              <a:ext uri="{FF2B5EF4-FFF2-40B4-BE49-F238E27FC236}">
                <a16:creationId xmlns:a16="http://schemas.microsoft.com/office/drawing/2014/main" id="{7ACDF250-D9E0-4C43-D014-974B702A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Zvedavosť</a:t>
            </a:r>
          </a:p>
        </p:txBody>
      </p:sp>
    </p:spTree>
    <p:extLst>
      <p:ext uri="{BB962C8B-B14F-4D97-AF65-F5344CB8AC3E}">
        <p14:creationId xmlns:p14="http://schemas.microsoft.com/office/powerpoint/2010/main" val="4172484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AD569609-7E8A-45B7-4728-647379F681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6000" y="1703197"/>
            <a:ext cx="4448010" cy="3252676"/>
          </a:xfrm>
        </p:spPr>
        <p:txBody>
          <a:bodyPr/>
          <a:lstStyle/>
          <a:p>
            <a:pPr marL="0" indent="0">
              <a:buNone/>
            </a:pPr>
            <a:r>
              <a:rPr lang="en-US" altLang="sk-SK" b="0" dirty="0"/>
              <a:t>„</a:t>
            </a:r>
            <a:r>
              <a:rPr lang="en-US" altLang="sk-SK" b="0" i="1" dirty="0" err="1"/>
              <a:t>Naša</a:t>
            </a:r>
            <a:r>
              <a:rPr lang="en-US" altLang="sk-SK" b="0" i="1" dirty="0"/>
              <a:t> </a:t>
            </a:r>
            <a:r>
              <a:rPr lang="en-US" altLang="sk-SK" b="0" i="1" dirty="0" err="1"/>
              <a:t>firma</a:t>
            </a:r>
            <a:r>
              <a:rPr lang="en-US" altLang="sk-SK" b="0" i="1" dirty="0"/>
              <a:t> </a:t>
            </a:r>
            <a:r>
              <a:rPr lang="en-US" altLang="sk-SK" b="0" i="1" dirty="0" err="1"/>
              <a:t>funguje</a:t>
            </a:r>
            <a:r>
              <a:rPr lang="en-US" altLang="sk-SK" b="0" i="1" dirty="0"/>
              <a:t> </a:t>
            </a:r>
            <a:r>
              <a:rPr lang="en-US" altLang="sk-SK" b="0" i="1" dirty="0" err="1"/>
              <a:t>na</a:t>
            </a:r>
            <a:r>
              <a:rPr lang="en-US" altLang="sk-SK" b="0" i="1" dirty="0"/>
              <a:t> </a:t>
            </a:r>
            <a:r>
              <a:rPr lang="en-US" altLang="sk-SK" b="0" i="1" dirty="0" err="1"/>
              <a:t>otázkach</a:t>
            </a:r>
            <a:r>
              <a:rPr lang="en-US" altLang="sk-SK" b="0" i="1" dirty="0"/>
              <a:t>, </a:t>
            </a:r>
            <a:r>
              <a:rPr lang="en-US" altLang="sk-SK" b="0" i="1" dirty="0" err="1"/>
              <a:t>nie</a:t>
            </a:r>
            <a:r>
              <a:rPr lang="en-US" altLang="sk-SK" b="0" i="1" dirty="0"/>
              <a:t> </a:t>
            </a:r>
            <a:r>
              <a:rPr lang="en-US" altLang="sk-SK" b="0" i="1" dirty="0" err="1"/>
              <a:t>na</a:t>
            </a:r>
            <a:r>
              <a:rPr lang="en-US" altLang="sk-SK" b="0" i="1" dirty="0"/>
              <a:t> </a:t>
            </a:r>
            <a:r>
              <a:rPr lang="en-US" altLang="sk-SK" b="0" i="1" dirty="0" err="1"/>
              <a:t>odpovediach</a:t>
            </a:r>
            <a:r>
              <a:rPr lang="en-US" altLang="sk-SK" b="0" i="1" dirty="0"/>
              <a:t>.</a:t>
            </a:r>
            <a:r>
              <a:rPr lang="en-US" altLang="sk-SK" b="0" dirty="0"/>
              <a:t>“ </a:t>
            </a:r>
            <a:r>
              <a:rPr lang="en-US" altLang="sk-SK" sz="1400" b="0" dirty="0"/>
              <a:t>- </a:t>
            </a:r>
            <a:r>
              <a:rPr lang="en-US" altLang="sk-SK" sz="1400" dirty="0"/>
              <a:t>Eric Schmidt, Google CEO (2001 – 2011)</a:t>
            </a:r>
            <a:endParaRPr lang="sk-SK" sz="1400" dirty="0"/>
          </a:p>
        </p:txBody>
      </p:sp>
      <p:pic>
        <p:nvPicPr>
          <p:cNvPr id="15364" name="Picture 4" descr="Alphabet Exec Chairman Eric Schmidt Is a Big Fan of Peter Thiel | Fortune">
            <a:extLst>
              <a:ext uri="{FF2B5EF4-FFF2-40B4-BE49-F238E27FC236}">
                <a16:creationId xmlns:a16="http://schemas.microsoft.com/office/drawing/2014/main" id="{1585F6CD-E969-0C3B-52A7-25C6A23F6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-1" b="-1"/>
          <a:stretch/>
        </p:blipFill>
        <p:spPr bwMode="auto">
          <a:xfrm>
            <a:off x="5176911" y="720190"/>
            <a:ext cx="6833848" cy="558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13572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rázok 8" descr="Obrázok, na ktorom je animák, snímka obrazovky, dizajn&#10;&#10;Automaticky generovaný popis">
            <a:extLst>
              <a:ext uri="{FF2B5EF4-FFF2-40B4-BE49-F238E27FC236}">
                <a16:creationId xmlns:a16="http://schemas.microsoft.com/office/drawing/2014/main" id="{246ED65E-1EAB-97E9-2FC3-9C4B30A070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431" b="14431"/>
          <a:stretch>
            <a:fillRect/>
          </a:stretch>
        </p:blipFill>
        <p:spPr/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2131346-2662-4DA8-67CF-904AC8D2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591" y="0"/>
            <a:ext cx="7006911" cy="961040"/>
          </a:xfrm>
        </p:spPr>
        <p:txBody>
          <a:bodyPr/>
          <a:lstStyle/>
          <a:p>
            <a:r>
              <a:rPr lang="sk-SK" sz="2800" dirty="0"/>
              <a:t>BOZP témy – prierezové, týkajú sa všetkých</a:t>
            </a:r>
          </a:p>
        </p:txBody>
      </p:sp>
    </p:spTree>
    <p:extLst>
      <p:ext uri="{BB962C8B-B14F-4D97-AF65-F5344CB8AC3E}">
        <p14:creationId xmlns:p14="http://schemas.microsoft.com/office/powerpoint/2010/main" val="2772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798262D0-56DE-3DFE-A3C2-218BF7574711}"/>
              </a:ext>
            </a:extLst>
          </p:cNvPr>
          <p:cNvSpPr/>
          <p:nvPr/>
        </p:nvSpPr>
        <p:spPr>
          <a:xfrm>
            <a:off x="564998" y="1188639"/>
            <a:ext cx="4350790" cy="1224951"/>
          </a:xfrm>
          <a:prstGeom prst="roundRect">
            <a:avLst/>
          </a:prstGeom>
          <a:solidFill>
            <a:srgbClr val="006BA6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5D1158B1-8697-CCF7-E75F-0BA0567A73AE}"/>
              </a:ext>
            </a:extLst>
          </p:cNvPr>
          <p:cNvSpPr/>
          <p:nvPr/>
        </p:nvSpPr>
        <p:spPr>
          <a:xfrm>
            <a:off x="816634" y="1482807"/>
            <a:ext cx="4350790" cy="1224951"/>
          </a:xfrm>
          <a:prstGeom prst="roundRect">
            <a:avLst/>
          </a:prstGeom>
          <a:solidFill>
            <a:srgbClr val="64B4E6"/>
          </a:solidFill>
          <a:ln w="76200">
            <a:solidFill>
              <a:srgbClr val="64B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Ktorá firma, pre ktorú ste doposiaľ pracovali bola tou najlepšou v oblasti riadenia BOZP? Prečo?</a:t>
            </a:r>
            <a:endParaRPr lang="en-US" dirty="0">
              <a:solidFill>
                <a:schemeClr val="tx1"/>
              </a:solidFill>
              <a:latin typeface="Montserrat Light" panose="00000400000000000000" pitchFamily="2" charset="-18"/>
            </a:endParaRPr>
          </a:p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C66DAFF1-A9F0-0E11-000E-DE5A0C40088E}"/>
              </a:ext>
            </a:extLst>
          </p:cNvPr>
          <p:cNvSpPr/>
          <p:nvPr/>
        </p:nvSpPr>
        <p:spPr>
          <a:xfrm>
            <a:off x="5987615" y="3283226"/>
            <a:ext cx="4350790" cy="1224951"/>
          </a:xfrm>
          <a:prstGeom prst="roundRect">
            <a:avLst/>
          </a:prstGeom>
          <a:solidFill>
            <a:srgbClr val="006BA6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B67A370A-07D7-3573-E418-2FEDD844C0DD}"/>
              </a:ext>
            </a:extLst>
          </p:cNvPr>
          <p:cNvSpPr/>
          <p:nvPr/>
        </p:nvSpPr>
        <p:spPr>
          <a:xfrm>
            <a:off x="6239251" y="3577394"/>
            <a:ext cx="4350790" cy="1224951"/>
          </a:xfrm>
          <a:prstGeom prst="roundRect">
            <a:avLst/>
          </a:prstGeom>
          <a:solidFill>
            <a:srgbClr val="64B4E6"/>
          </a:solidFill>
          <a:ln w="76200">
            <a:solidFill>
              <a:srgbClr val="64B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Aký BOZP projekt, na ktorom ste v minulosti pracovali, vás nadchol? Prečo?</a:t>
            </a:r>
          </a:p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887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2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Máme hodnoty. Čo teraz? • Otvorená Hra">
            <a:extLst>
              <a:ext uri="{FF2B5EF4-FFF2-40B4-BE49-F238E27FC236}">
                <a16:creationId xmlns:a16="http://schemas.microsoft.com/office/drawing/2014/main" id="{A7BF6DD5-4A39-9278-3FDA-EF8821790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10"/>
            <a:ext cx="12191979" cy="5486390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7594" name="Rectangle 6759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Nadpis 2">
            <a:extLst>
              <a:ext uri="{FF2B5EF4-FFF2-40B4-BE49-F238E27FC236}">
                <a16:creationId xmlns:a16="http://schemas.microsoft.com/office/drawing/2014/main" id="{2585DA78-3599-A56E-862D-D370E9151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k-SK" sz="3600"/>
              <a:t>Hodnotový rozpor</a:t>
            </a:r>
          </a:p>
        </p:txBody>
      </p:sp>
      <p:sp>
        <p:nvSpPr>
          <p:cNvPr id="67587" name="Zástupný symbol obsahu 3">
            <a:extLst>
              <a:ext uri="{FF2B5EF4-FFF2-40B4-BE49-F238E27FC236}">
                <a16:creationId xmlns:a16="http://schemas.microsoft.com/office/drawing/2014/main" id="{C683D503-1AB1-D36C-679D-2D79DB56EF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05056" y="5746071"/>
            <a:ext cx="4114801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altLang="sk-SK" sz="2000"/>
              <a:t>Nie je dôležité len čo sa robí, ale aj ako sa to robí. </a:t>
            </a:r>
          </a:p>
        </p:txBody>
      </p:sp>
    </p:spTree>
    <p:extLst>
      <p:ext uri="{BB962C8B-B14F-4D97-AF65-F5344CB8AC3E}">
        <p14:creationId xmlns:p14="http://schemas.microsoft.com/office/powerpoint/2010/main" val="97274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5DC8E52B-D070-4565-E906-BA921F6F5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sk-SK" b="1" dirty="0"/>
              <a:t>Majiteľ/Manažér je zodpovedný za vytvorenie podmienok</a:t>
            </a:r>
            <a:r>
              <a:rPr lang="sk-SK" altLang="sk-SK" dirty="0"/>
              <a:t>, kde sa angažovanosť môže prejavovať</a:t>
            </a:r>
          </a:p>
          <a:p>
            <a:r>
              <a:rPr lang="sk-SK" altLang="sk-SK" dirty="0"/>
              <a:t>Osoba zodpovedná za BOZP je zodpovedná za stimuláciu záujmu o BOZP témy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525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6">
            <a:extLst>
              <a:ext uri="{FF2B5EF4-FFF2-40B4-BE49-F238E27FC236}">
                <a16:creationId xmlns:a16="http://schemas.microsoft.com/office/drawing/2014/main" id="{4F5B91BF-1B43-4457-419B-70A832F51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1625600"/>
            <a:ext cx="7523132" cy="4044695"/>
          </a:xfrm>
          <a:prstGeom prst="rect">
            <a:avLst/>
          </a:prstGeom>
        </p:spPr>
      </p:pic>
      <p:sp>
        <p:nvSpPr>
          <p:cNvPr id="24" name="CuadroTexto 2">
            <a:extLst>
              <a:ext uri="{FF2B5EF4-FFF2-40B4-BE49-F238E27FC236}">
                <a16:creationId xmlns:a16="http://schemas.microsoft.com/office/drawing/2014/main" id="{CB7772A5-EEB5-740C-550C-9A1CEAD95067}"/>
              </a:ext>
            </a:extLst>
          </p:cNvPr>
          <p:cNvSpPr txBox="1"/>
          <p:nvPr/>
        </p:nvSpPr>
        <p:spPr>
          <a:xfrm>
            <a:off x="353995" y="6179949"/>
            <a:ext cx="7606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Disclaimer: Some countries’ agreements might still be in process of being signed</a:t>
            </a:r>
          </a:p>
        </p:txBody>
      </p:sp>
      <p:sp>
        <p:nvSpPr>
          <p:cNvPr id="25" name="CuadroTexto 1">
            <a:extLst>
              <a:ext uri="{FF2B5EF4-FFF2-40B4-BE49-F238E27FC236}">
                <a16:creationId xmlns:a16="http://schemas.microsoft.com/office/drawing/2014/main" id="{E1F9E078-587C-8A23-D44F-A35A636E084B}"/>
              </a:ext>
            </a:extLst>
          </p:cNvPr>
          <p:cNvSpPr txBox="1"/>
          <p:nvPr/>
        </p:nvSpPr>
        <p:spPr>
          <a:xfrm>
            <a:off x="7886529" y="1625600"/>
            <a:ext cx="4305471" cy="4832092"/>
          </a:xfrm>
          <a:prstGeom prst="rect">
            <a:avLst/>
          </a:prstGeom>
          <a:noFill/>
        </p:spPr>
        <p:txBody>
          <a:bodyPr wrap="square" lIns="0" rIns="144000" numCol="3" rtlCol="0">
            <a:spAutoFit/>
          </a:bodyPr>
          <a:lstStyle/>
          <a:p>
            <a:pPr marL="133350">
              <a:buSzPct val="98000"/>
            </a:pPr>
            <a:r>
              <a:rPr lang="en-GB" sz="1300" b="1" u="sng" dirty="0">
                <a:solidFill>
                  <a:srgbClr val="006B8E"/>
                </a:solidFill>
                <a:ea typeface="Blogger Sans Medium" panose="02000506030000020004" pitchFamily="50" charset="0"/>
              </a:rPr>
              <a:t>EU-27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Austria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Belgium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Bulgaria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Croatia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Cyprus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Czechia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Denmark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Estonia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Finland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France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Germany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Greece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Hungary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Ireland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Italy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Latvia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Lithuania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Luxembourg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Malta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Netherlands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Poland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Portugal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Romania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Slovakia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Slovenia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Spain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Sweden</a:t>
            </a:r>
          </a:p>
          <a:p>
            <a:pPr marL="133350">
              <a:buSzPct val="98000"/>
            </a:pPr>
            <a:br>
              <a:rPr lang="en-GB" sz="1300" b="1" u="sng" dirty="0">
                <a:solidFill>
                  <a:srgbClr val="006B8E"/>
                </a:solidFill>
                <a:ea typeface="Blogger Sans Medium" panose="02000506030000020004" pitchFamily="50" charset="0"/>
              </a:rPr>
            </a:br>
            <a:br>
              <a:rPr lang="en-GB" sz="1300" b="1" u="sng" dirty="0">
                <a:solidFill>
                  <a:srgbClr val="006B8E"/>
                </a:solidFill>
                <a:ea typeface="Blogger Sans Medium" panose="02000506030000020004" pitchFamily="50" charset="0"/>
              </a:rPr>
            </a:br>
            <a:r>
              <a:rPr lang="en-GB" sz="1300" b="1" u="sng" dirty="0">
                <a:solidFill>
                  <a:srgbClr val="006B8E"/>
                </a:solidFill>
                <a:ea typeface="Blogger Sans Medium" panose="02000506030000020004" pitchFamily="50" charset="0"/>
              </a:rPr>
              <a:t>International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Albania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Armenia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Bosnia and Herzegovina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Brazil 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Canada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Chile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Colombia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Egypt 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Iceland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India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Israel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Japan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Korea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Kosovo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Moldova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Montenegro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New Zealand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Northern Macedonia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Norway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Serbia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Singapore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Switzerland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Taiwan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 err="1">
                <a:solidFill>
                  <a:srgbClr val="006B8E"/>
                </a:solidFill>
                <a:ea typeface="Blogger Sans Medium" panose="02000506030000020004" pitchFamily="50" charset="0"/>
              </a:rPr>
              <a:t>Türkiye</a:t>
            </a:r>
            <a:endParaRPr lang="en-GB" sz="1300" dirty="0">
              <a:solidFill>
                <a:srgbClr val="006B8E"/>
              </a:solidFill>
              <a:ea typeface="Blogger Sans Medium" panose="02000506030000020004" pitchFamily="50" charset="0"/>
            </a:endParaRP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Ukraine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United Kingdom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United States</a:t>
            </a:r>
          </a:p>
          <a:p>
            <a:pPr marL="287338" indent="-153988">
              <a:buSzPct val="98000"/>
              <a:buBlip>
                <a:blip r:embed="rId3"/>
              </a:buBlip>
            </a:pPr>
            <a:r>
              <a:rPr lang="en-GB" sz="1300" dirty="0">
                <a:solidFill>
                  <a:srgbClr val="006B8E"/>
                </a:solidFill>
                <a:ea typeface="Blogger Sans Medium" panose="02000506030000020004" pitchFamily="50" charset="0"/>
              </a:rPr>
              <a:t>Vietnam </a:t>
            </a:r>
          </a:p>
          <a:p>
            <a:pPr marL="287338" indent="-153988">
              <a:buSzPct val="98000"/>
              <a:buBlip>
                <a:blip r:embed="rId3"/>
              </a:buBlip>
            </a:pPr>
            <a:endParaRPr lang="en-GB" sz="1300" dirty="0">
              <a:solidFill>
                <a:srgbClr val="006B8E"/>
              </a:solidFill>
              <a:ea typeface="Blogger Sans Medium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58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EA7C4C25-8A61-8C35-BDE9-778F7E6E3284}"/>
              </a:ext>
            </a:extLst>
          </p:cNvPr>
          <p:cNvSpPr/>
          <p:nvPr/>
        </p:nvSpPr>
        <p:spPr>
          <a:xfrm>
            <a:off x="611079" y="1278189"/>
            <a:ext cx="4350790" cy="1224951"/>
          </a:xfrm>
          <a:prstGeom prst="roundRect">
            <a:avLst/>
          </a:prstGeom>
          <a:solidFill>
            <a:srgbClr val="006BA6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9ECD42CB-75BE-710E-A9E4-89BEA98600CD}"/>
              </a:ext>
            </a:extLst>
          </p:cNvPr>
          <p:cNvSpPr/>
          <p:nvPr/>
        </p:nvSpPr>
        <p:spPr>
          <a:xfrm>
            <a:off x="862715" y="1572357"/>
            <a:ext cx="4350790" cy="1224951"/>
          </a:xfrm>
          <a:prstGeom prst="roundRect">
            <a:avLst/>
          </a:prstGeom>
          <a:solidFill>
            <a:srgbClr val="64B4E6"/>
          </a:solidFill>
          <a:ln w="76200">
            <a:solidFill>
              <a:srgbClr val="64B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Kto vo vás vzbudil záujem o BOZP témy? Čo bolo to čo robil alebo nerobil, čo ste si cenili?</a:t>
            </a:r>
          </a:p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0AFC6697-BD52-49C0-FB7E-4AF328903AF4}"/>
              </a:ext>
            </a:extLst>
          </p:cNvPr>
          <p:cNvSpPr/>
          <p:nvPr/>
        </p:nvSpPr>
        <p:spPr>
          <a:xfrm>
            <a:off x="6008874" y="1293831"/>
            <a:ext cx="4350790" cy="1224951"/>
          </a:xfrm>
          <a:prstGeom prst="roundRect">
            <a:avLst/>
          </a:prstGeom>
          <a:solidFill>
            <a:srgbClr val="006BA6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51BAA2B7-26EC-580A-C407-6A1EDACB898C}"/>
              </a:ext>
            </a:extLst>
          </p:cNvPr>
          <p:cNvSpPr/>
          <p:nvPr/>
        </p:nvSpPr>
        <p:spPr>
          <a:xfrm>
            <a:off x="6260510" y="1587999"/>
            <a:ext cx="4350790" cy="1224951"/>
          </a:xfrm>
          <a:prstGeom prst="roundRect">
            <a:avLst/>
          </a:prstGeom>
          <a:solidFill>
            <a:srgbClr val="64B4E6"/>
          </a:solidFill>
          <a:ln w="76200">
            <a:solidFill>
              <a:srgbClr val="64B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Kto vás motivuje v BOZP témach v súčasnosti? Čím?</a:t>
            </a:r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668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4" descr="VÃ½sledok vyhÄ¾adÃ¡vania obrÃ¡zkov pre dopyt emoticons">
            <a:extLst>
              <a:ext uri="{FF2B5EF4-FFF2-40B4-BE49-F238E27FC236}">
                <a16:creationId xmlns:a16="http://schemas.microsoft.com/office/drawing/2014/main" id="{3810B7B6-9B1D-CCFD-B519-9E63E8228B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sk-SK" altLang="sk-SK" sz="2400"/>
          </a:p>
        </p:txBody>
      </p:sp>
      <p:sp>
        <p:nvSpPr>
          <p:cNvPr id="36867" name="AutoShape 6" descr="VÃ½sledok vyhÄ¾adÃ¡vania obrÃ¡zkov pre dopyt emoticons">
            <a:extLst>
              <a:ext uri="{FF2B5EF4-FFF2-40B4-BE49-F238E27FC236}">
                <a16:creationId xmlns:a16="http://schemas.microsoft.com/office/drawing/2014/main" id="{129C70C7-CEEE-23E6-8077-59E56FAC0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sk-SK" altLang="sk-SK" sz="2400"/>
          </a:p>
        </p:txBody>
      </p:sp>
      <p:pic>
        <p:nvPicPr>
          <p:cNvPr id="36868" name="Picture 14" descr="VÃ½sledok vyhÄ¾adÃ¡vania obrÃ¡zkov pre dopyt emoticons">
            <a:extLst>
              <a:ext uri="{FF2B5EF4-FFF2-40B4-BE49-F238E27FC236}">
                <a16:creationId xmlns:a16="http://schemas.microsoft.com/office/drawing/2014/main" id="{A90F0CD2-F47A-9DC0-2FC9-44982A08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73239"/>
            <a:ext cx="27559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6" descr="VÃ½sledok vyhÄ¾adÃ¡vania obrÃ¡zkov pre dopyt emoticons">
            <a:extLst>
              <a:ext uri="{FF2B5EF4-FFF2-40B4-BE49-F238E27FC236}">
                <a16:creationId xmlns:a16="http://schemas.microsoft.com/office/drawing/2014/main" id="{5963FB3C-C6AA-45B5-9688-56F57C619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700213"/>
            <a:ext cx="2935288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8" descr="VÃ½sledok vyhÄ¾adÃ¡vania obrÃ¡zkov pre dopyt emoticons">
            <a:extLst>
              <a:ext uri="{FF2B5EF4-FFF2-40B4-BE49-F238E27FC236}">
                <a16:creationId xmlns:a16="http://schemas.microsoft.com/office/drawing/2014/main" id="{BC209050-6F24-46C9-BD7A-29C2589F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989139"/>
            <a:ext cx="379095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Nadpis 3">
            <a:extLst>
              <a:ext uri="{FF2B5EF4-FFF2-40B4-BE49-F238E27FC236}">
                <a16:creationId xmlns:a16="http://schemas.microsoft.com/office/drawing/2014/main" id="{09F8AF4C-6C07-BF94-9E92-0B76B4A98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>
                <a:solidFill>
                  <a:schemeClr val="bg1"/>
                </a:solidFill>
              </a:rPr>
              <a:t>Esencie angažovanosti</a:t>
            </a:r>
          </a:p>
        </p:txBody>
      </p:sp>
      <p:sp>
        <p:nvSpPr>
          <p:cNvPr id="36872" name="BlokTextu 8">
            <a:extLst>
              <a:ext uri="{FF2B5EF4-FFF2-40B4-BE49-F238E27FC236}">
                <a16:creationId xmlns:a16="http://schemas.microsoft.com/office/drawing/2014/main" id="{6BA3937B-B03F-1247-6E5E-C3AF1267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50" y="4365625"/>
            <a:ext cx="267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sk-SK" altLang="sk-SK" sz="2400" dirty="0"/>
              <a:t>Zadefinovanie problému</a:t>
            </a:r>
          </a:p>
        </p:txBody>
      </p:sp>
      <p:sp>
        <p:nvSpPr>
          <p:cNvPr id="36873" name="BlokTextu 9">
            <a:extLst>
              <a:ext uri="{FF2B5EF4-FFF2-40B4-BE49-F238E27FC236}">
                <a16:creationId xmlns:a16="http://schemas.microsoft.com/office/drawing/2014/main" id="{31AD13F3-2C8C-4956-EA54-383E1B465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4508500"/>
            <a:ext cx="2087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sk-SK" altLang="sk-SK" sz="2400"/>
              <a:t>Riešenia zamestnanca</a:t>
            </a:r>
          </a:p>
        </p:txBody>
      </p:sp>
      <p:sp>
        <p:nvSpPr>
          <p:cNvPr id="36874" name="BlokTextu 10">
            <a:extLst>
              <a:ext uri="{FF2B5EF4-FFF2-40B4-BE49-F238E27FC236}">
                <a16:creationId xmlns:a16="http://schemas.microsoft.com/office/drawing/2014/main" id="{3E9A71A6-7EE0-27DE-F7E8-E75D7AA0C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4508501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sk-SK" altLang="sk-SK" sz="2400"/>
              <a:t>Ocenenie</a:t>
            </a:r>
          </a:p>
        </p:txBody>
      </p:sp>
    </p:spTree>
    <p:extLst>
      <p:ext uri="{BB962C8B-B14F-4D97-AF65-F5344CB8AC3E}">
        <p14:creationId xmlns:p14="http://schemas.microsoft.com/office/powerpoint/2010/main" val="2696989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FB485092-39D2-0DCC-E1C2-090F64CF57F3}"/>
              </a:ext>
            </a:extLst>
          </p:cNvPr>
          <p:cNvSpPr/>
          <p:nvPr/>
        </p:nvSpPr>
        <p:spPr>
          <a:xfrm>
            <a:off x="3860356" y="1966026"/>
            <a:ext cx="4350790" cy="1224951"/>
          </a:xfrm>
          <a:prstGeom prst="roundRect">
            <a:avLst/>
          </a:prstGeom>
          <a:solidFill>
            <a:srgbClr val="006BA6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8DB38DBF-A088-8120-B697-14F236D8310F}"/>
              </a:ext>
            </a:extLst>
          </p:cNvPr>
          <p:cNvSpPr/>
          <p:nvPr/>
        </p:nvSpPr>
        <p:spPr>
          <a:xfrm>
            <a:off x="4111992" y="2260194"/>
            <a:ext cx="4350790" cy="1224951"/>
          </a:xfrm>
          <a:prstGeom prst="roundRect">
            <a:avLst/>
          </a:prstGeom>
          <a:solidFill>
            <a:srgbClr val="64B4E6"/>
          </a:solidFill>
          <a:ln w="76200">
            <a:solidFill>
              <a:srgbClr val="64B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Aké kreatívne aktivity využívate pri prezentovaní a stimulácii záujmu o BOZP?</a:t>
            </a:r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7938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9A0AE-D7D0-CEAD-1E6A-DEB28502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Buďte kreatívni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4CC4DA6-9F89-EDD0-7086-767583CCB345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89" y="16859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BE3D493-A475-CAEF-64D6-8354DEE43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24" y="3734798"/>
            <a:ext cx="3059112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483D692-3450-B607-4ACB-E72397AAC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52" y="2206557"/>
            <a:ext cx="1916113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1444D96-BEFC-12A5-1878-86ECCBD73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45" y="1956856"/>
            <a:ext cx="316865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3414A7F-C654-AA6A-AE18-3FC2DC808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71" y="3930118"/>
            <a:ext cx="23256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275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80F019FF-43CE-ECDB-6499-051438324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2500" dirty="0">
                <a:solidFill>
                  <a:schemeClr val="tx2"/>
                </a:solidFill>
              </a:rPr>
              <a:t>„</a:t>
            </a:r>
            <a:r>
              <a:rPr lang="sk-SK" altLang="sk-SK" sz="2500" b="0" i="1" dirty="0">
                <a:solidFill>
                  <a:schemeClr val="tx2"/>
                </a:solidFill>
              </a:rPr>
              <a:t>Myseľ môžete presvedčiť, ale srdce musíte vyhrať.</a:t>
            </a:r>
            <a:r>
              <a:rPr lang="sk-SK" altLang="sk-SK" sz="2500" dirty="0">
                <a:solidFill>
                  <a:schemeClr val="tx2"/>
                </a:solidFill>
              </a:rPr>
              <a:t>“ </a:t>
            </a:r>
            <a:r>
              <a:rPr lang="sk-SK" altLang="sk-SK" sz="1800" b="0" dirty="0">
                <a:solidFill>
                  <a:schemeClr val="tx2"/>
                </a:solidFill>
              </a:rPr>
              <a:t>- </a:t>
            </a:r>
            <a:r>
              <a:rPr lang="sk-SK" altLang="sk-SK" sz="1800" b="0" dirty="0" err="1">
                <a:solidFill>
                  <a:schemeClr val="tx2"/>
                </a:solidFill>
              </a:rPr>
              <a:t>Simon</a:t>
            </a:r>
            <a:r>
              <a:rPr lang="sk-SK" altLang="sk-SK" sz="1800" b="0" dirty="0">
                <a:solidFill>
                  <a:schemeClr val="tx2"/>
                </a:solidFill>
              </a:rPr>
              <a:t> </a:t>
            </a:r>
            <a:r>
              <a:rPr lang="sk-SK" altLang="sk-SK" sz="1800" b="0" dirty="0" err="1">
                <a:solidFill>
                  <a:schemeClr val="tx2"/>
                </a:solidFill>
              </a:rPr>
              <a:t>Sinek</a:t>
            </a:r>
            <a:endParaRPr lang="sk-SK" altLang="sk-SK" sz="1800" b="0" dirty="0">
              <a:solidFill>
                <a:schemeClr val="tx2"/>
              </a:solidFill>
            </a:endParaRPr>
          </a:p>
        </p:txBody>
      </p:sp>
      <p:pic>
        <p:nvPicPr>
          <p:cNvPr id="22531" name="Picture 12" descr="VÃ½sledok vyhÄ¾adÃ¡vania obrÃ¡zkov pre dopyt srdce a rozum">
            <a:extLst>
              <a:ext uri="{FF2B5EF4-FFF2-40B4-BE49-F238E27FC236}">
                <a16:creationId xmlns:a16="http://schemas.microsoft.com/office/drawing/2014/main" id="{6E29C11D-E61C-7BEE-7B70-B34C32422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687"/>
          <a:stretch/>
        </p:blipFill>
        <p:spPr bwMode="auto">
          <a:xfrm>
            <a:off x="1741093" y="1481128"/>
            <a:ext cx="8211070" cy="40724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32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1E07-D6BC-BF49-9D22-3AC6FB649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4" y="1455716"/>
            <a:ext cx="9757226" cy="1175941"/>
          </a:xfrm>
        </p:spPr>
        <p:txBody>
          <a:bodyPr/>
          <a:lstStyle/>
          <a:p>
            <a:r>
              <a:rPr lang="sk-SK" sz="5400" dirty="0"/>
              <a:t>Inšpirujte (sa) a motivujte (sa) </a:t>
            </a:r>
            <a:endParaRPr lang="en-GB" sz="5400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304015-097F-00E5-3CBD-74BB22E076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  <a:t>Mgr. Mária Radvanská</a:t>
            </a:r>
            <a:endParaRPr lang="en-GB" dirty="0">
              <a:latin typeface="Blogger Sans" panose="02000506030000020004" pitchFamily="50" charset="0"/>
              <a:ea typeface="Blogger Sans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14" name="Zástupný objekt pre obrázok 13" descr="Obrázok, na ktorom je ľudská tvár, osoba, ošatenie, úsmev&#10;&#10;Automaticky generovaný popis">
            <a:extLst>
              <a:ext uri="{FF2B5EF4-FFF2-40B4-BE49-F238E27FC236}">
                <a16:creationId xmlns:a16="http://schemas.microsoft.com/office/drawing/2014/main" id="{61452A6C-9962-FCFC-1F33-4A1680E7F86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2503" r="12503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1D4DC8-7273-F8AA-4CF9-C601825D95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09238" y="3640644"/>
            <a:ext cx="3718725" cy="199879"/>
          </a:xfrm>
        </p:spPr>
        <p:txBody>
          <a:bodyPr/>
          <a:lstStyle/>
          <a:p>
            <a: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  <a:t>Vedúca útvaru projektových aktivít</a:t>
            </a:r>
            <a:endParaRPr lang="en-GB" dirty="0">
              <a:latin typeface="Blogger Sans" panose="02000506030000020004" pitchFamily="50" charset="0"/>
              <a:ea typeface="Blogger Sans" panose="020005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BA190E-980F-584A-7A64-D684BBFBF1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9238" y="3881074"/>
            <a:ext cx="3718725" cy="199879"/>
          </a:xfrm>
        </p:spPr>
        <p:txBody>
          <a:bodyPr/>
          <a:lstStyle/>
          <a:p>
            <a:r>
              <a:rPr lang="sk-SK" sz="1600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  <a:t>UVP TECHNICOM, TUKE</a:t>
            </a:r>
            <a:endParaRPr lang="en-GB" sz="1600" dirty="0">
              <a:latin typeface="Blogger Sans" panose="02000506030000020004" pitchFamily="50" charset="0"/>
              <a:ea typeface="Blogger Sans" panose="020005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0B380E-A38D-04D0-61FE-9A504509E7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09238" y="3972166"/>
            <a:ext cx="4436052" cy="985452"/>
          </a:xfrm>
        </p:spPr>
        <p:txBody>
          <a:bodyPr/>
          <a:lstStyle/>
          <a:p>
            <a: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  <a:t>maria.radvanska@uvptechnicom.sk</a:t>
            </a:r>
            <a:b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</a:br>
            <a: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  <a:t>een@uvptechnicom.sk</a:t>
            </a:r>
            <a:b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</a:br>
            <a:r>
              <a:rPr lang="sk-SK" dirty="0">
                <a:latin typeface="Blogger Sans" panose="02000506030000020004" pitchFamily="50" charset="0"/>
                <a:ea typeface="Blogger Sans" panose="02000506030000020004" pitchFamily="50" charset="0"/>
                <a:cs typeface="Arial" panose="020B0604020202020204" pitchFamily="34" charset="0"/>
              </a:rPr>
              <a:t>www.uvptechnicom.sk/een</a:t>
            </a:r>
            <a:endParaRPr lang="en-GB" dirty="0">
              <a:latin typeface="Blogger Sans" panose="02000506030000020004" pitchFamily="50" charset="0"/>
              <a:ea typeface="Blogger Sans" panose="02000506030000020004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0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objekt pre obrázok 18" descr="Obrázok, na ktorom je vozidlo, auto, zrkadlo, pozemné vozidlo&#10;&#10;Automaticky generovaný popis">
            <a:extLst>
              <a:ext uri="{FF2B5EF4-FFF2-40B4-BE49-F238E27FC236}">
                <a16:creationId xmlns:a16="http://schemas.microsoft.com/office/drawing/2014/main" id="{48E0B441-244F-45C6-B127-FDB9B6AA55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87" b="2087"/>
          <a:stretch/>
        </p:blipFill>
        <p:spPr/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803FC-E33C-3FD9-4D3D-BEBB338685EC}"/>
              </a:ext>
            </a:extLst>
          </p:cNvPr>
          <p:cNvCxnSpPr>
            <a:cxnSpLocks/>
          </p:cNvCxnSpPr>
          <p:nvPr/>
        </p:nvCxnSpPr>
        <p:spPr>
          <a:xfrm>
            <a:off x="6083417" y="5549649"/>
            <a:ext cx="0" cy="6355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26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CFBE-85F5-B0BA-436D-8217F933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985856"/>
            <a:ext cx="10980000" cy="1339118"/>
          </a:xfrm>
          <a:prstGeom prst="rect">
            <a:avLst/>
          </a:prstGeom>
        </p:spPr>
        <p:txBody>
          <a:bodyPr/>
          <a:lstStyle/>
          <a:p>
            <a:r>
              <a:rPr lang="sk-SK" dirty="0">
                <a:latin typeface="Blogger Sans" panose="02000506030000020004" pitchFamily="50" charset="0"/>
                <a:ea typeface="Blogger Sans" panose="02000506030000020004" pitchFamily="50" charset="0"/>
              </a:rPr>
              <a:t>Služby siete</a:t>
            </a:r>
            <a:endParaRPr lang="en-IE" dirty="0"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3B42DB-4139-9B92-762B-03286CFD7EE6}"/>
              </a:ext>
            </a:extLst>
          </p:cNvPr>
          <p:cNvSpPr/>
          <p:nvPr/>
        </p:nvSpPr>
        <p:spPr bwMode="auto">
          <a:xfrm rot="10800000">
            <a:off x="6541925" y="3772750"/>
            <a:ext cx="1416719" cy="1416719"/>
          </a:xfrm>
          <a:prstGeom prst="rect">
            <a:avLst/>
          </a:prstGeom>
          <a:solidFill>
            <a:srgbClr val="006491"/>
          </a:solidFill>
          <a:ln w="9525" cap="flat" cmpd="sng" algn="ctr">
            <a:solidFill>
              <a:srgbClr val="0064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7C09A85E-F293-323A-D81D-4A8331E71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258" y="3944616"/>
            <a:ext cx="1197170" cy="1072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39EF72-1671-13F0-F9A0-50AB92EBF625}"/>
              </a:ext>
            </a:extLst>
          </p:cNvPr>
          <p:cNvSpPr/>
          <p:nvPr/>
        </p:nvSpPr>
        <p:spPr bwMode="auto">
          <a:xfrm rot="5400000">
            <a:off x="6541925" y="2286174"/>
            <a:ext cx="1416719" cy="1416719"/>
          </a:xfrm>
          <a:prstGeom prst="rect">
            <a:avLst/>
          </a:prstGeom>
          <a:solidFill>
            <a:srgbClr val="64B4E6"/>
          </a:solidFill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E7A478-EB5B-71BF-1BA9-ADD092E8AA27}"/>
              </a:ext>
            </a:extLst>
          </p:cNvPr>
          <p:cNvSpPr/>
          <p:nvPr/>
        </p:nvSpPr>
        <p:spPr bwMode="auto">
          <a:xfrm rot="5400000">
            <a:off x="5032374" y="2286174"/>
            <a:ext cx="1416719" cy="1416719"/>
          </a:xfrm>
          <a:prstGeom prst="rect">
            <a:avLst/>
          </a:prstGeom>
          <a:solidFill>
            <a:srgbClr val="006491"/>
          </a:solidFill>
          <a:ln w="9525" cap="flat" cmpd="sng" algn="ctr">
            <a:solidFill>
              <a:srgbClr val="0064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258BBF-71AF-6F72-E85F-10CEBA2996CF}"/>
              </a:ext>
            </a:extLst>
          </p:cNvPr>
          <p:cNvSpPr/>
          <p:nvPr/>
        </p:nvSpPr>
        <p:spPr bwMode="auto">
          <a:xfrm rot="5400000">
            <a:off x="5032374" y="5259328"/>
            <a:ext cx="1416719" cy="1416719"/>
          </a:xfrm>
          <a:prstGeom prst="rect">
            <a:avLst/>
          </a:prstGeom>
          <a:solidFill>
            <a:srgbClr val="006491"/>
          </a:solidFill>
          <a:ln w="9525" cap="flat" cmpd="sng" algn="ctr">
            <a:solidFill>
              <a:srgbClr val="0064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79DD15-E111-200A-C06F-FE120CBB17A3}"/>
              </a:ext>
            </a:extLst>
          </p:cNvPr>
          <p:cNvSpPr/>
          <p:nvPr/>
        </p:nvSpPr>
        <p:spPr bwMode="auto">
          <a:xfrm rot="5400000">
            <a:off x="3522823" y="5259328"/>
            <a:ext cx="1416719" cy="1416719"/>
          </a:xfrm>
          <a:prstGeom prst="rect">
            <a:avLst/>
          </a:prstGeom>
          <a:solidFill>
            <a:srgbClr val="64B4E6"/>
          </a:solidFill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114CA-38F1-23E9-EE92-B52BF6AFD394}"/>
              </a:ext>
            </a:extLst>
          </p:cNvPr>
          <p:cNvSpPr/>
          <p:nvPr/>
        </p:nvSpPr>
        <p:spPr bwMode="auto">
          <a:xfrm rot="5400000">
            <a:off x="3522823" y="2286174"/>
            <a:ext cx="1416719" cy="1416719"/>
          </a:xfrm>
          <a:prstGeom prst="rect">
            <a:avLst/>
          </a:prstGeom>
          <a:solidFill>
            <a:srgbClr val="64B4E6"/>
          </a:solidFill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9D3313-CB3A-776C-FCE1-D0F8B438E77F}"/>
              </a:ext>
            </a:extLst>
          </p:cNvPr>
          <p:cNvSpPr/>
          <p:nvPr/>
        </p:nvSpPr>
        <p:spPr bwMode="auto">
          <a:xfrm rot="10800000">
            <a:off x="3522823" y="3772751"/>
            <a:ext cx="1416719" cy="1416719"/>
          </a:xfrm>
          <a:prstGeom prst="rect">
            <a:avLst/>
          </a:prstGeom>
          <a:solidFill>
            <a:srgbClr val="006491"/>
          </a:solidFill>
          <a:ln w="9525" cap="flat" cmpd="sng" algn="ctr">
            <a:solidFill>
              <a:srgbClr val="0064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AD8E2B-F3CA-BCA8-E536-E712BD78FBF8}"/>
              </a:ext>
            </a:extLst>
          </p:cNvPr>
          <p:cNvSpPr txBox="1"/>
          <p:nvPr/>
        </p:nvSpPr>
        <p:spPr>
          <a:xfrm>
            <a:off x="5020020" y="2863728"/>
            <a:ext cx="14392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Digitali</a:t>
            </a:r>
            <a:r>
              <a:rPr lang="sk-SK" sz="1100" b="1" dirty="0" err="1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zácia</a:t>
            </a:r>
            <a:endParaRPr lang="en-GB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DF946A-72F8-E8E2-63EA-6EEFB39C66F2}"/>
              </a:ext>
            </a:extLst>
          </p:cNvPr>
          <p:cNvSpPr txBox="1"/>
          <p:nvPr/>
        </p:nvSpPr>
        <p:spPr>
          <a:xfrm>
            <a:off x="6412497" y="2863728"/>
            <a:ext cx="16206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Odolnosť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799F38-370B-F163-728B-5D2060472588}"/>
              </a:ext>
            </a:extLst>
          </p:cNvPr>
          <p:cNvSpPr txBox="1"/>
          <p:nvPr/>
        </p:nvSpPr>
        <p:spPr>
          <a:xfrm>
            <a:off x="3510468" y="4265667"/>
            <a:ext cx="1416721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Arial Unicode MS"/>
              </a:rPr>
              <a:t>Vyhľadávanie partnerov, dodávateľov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  <a:cs typeface="Arial Unicode M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D63CBC-ADDA-1D84-1035-A0F5F8757E51}"/>
              </a:ext>
            </a:extLst>
          </p:cNvPr>
          <p:cNvSpPr txBox="1"/>
          <p:nvPr/>
        </p:nvSpPr>
        <p:spPr>
          <a:xfrm>
            <a:off x="3519122" y="5785235"/>
            <a:ext cx="1412279" cy="4308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Možnosti financovania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F5DF5A-12FF-CCBE-7FD5-7D5583AE9431}"/>
              </a:ext>
            </a:extLst>
          </p:cNvPr>
          <p:cNvSpPr txBox="1"/>
          <p:nvPr/>
        </p:nvSpPr>
        <p:spPr>
          <a:xfrm>
            <a:off x="5033172" y="5785236"/>
            <a:ext cx="1433342" cy="43088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Spätná väzba MSP na legislatívu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B6B6B8-C14C-36EE-C6B2-BAFB698BF3C5}"/>
              </a:ext>
            </a:extLst>
          </p:cNvPr>
          <p:cNvSpPr/>
          <p:nvPr/>
        </p:nvSpPr>
        <p:spPr bwMode="auto">
          <a:xfrm rot="5400000">
            <a:off x="2013272" y="3772751"/>
            <a:ext cx="1416719" cy="1416719"/>
          </a:xfrm>
          <a:prstGeom prst="rect">
            <a:avLst/>
          </a:prstGeom>
          <a:solidFill>
            <a:srgbClr val="64B4E6"/>
          </a:solidFill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75B745-3175-C1D0-79B7-8E7C2B9905C9}"/>
              </a:ext>
            </a:extLst>
          </p:cNvPr>
          <p:cNvSpPr/>
          <p:nvPr/>
        </p:nvSpPr>
        <p:spPr bwMode="auto">
          <a:xfrm rot="5400000">
            <a:off x="6541925" y="5259328"/>
            <a:ext cx="1416719" cy="1416719"/>
          </a:xfrm>
          <a:prstGeom prst="rect">
            <a:avLst/>
          </a:prstGeom>
          <a:solidFill>
            <a:srgbClr val="64B4E6"/>
          </a:solidFill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059299-BB4A-6C63-1CA5-97A9119AC3B0}"/>
              </a:ext>
            </a:extLst>
          </p:cNvPr>
          <p:cNvSpPr txBox="1"/>
          <p:nvPr/>
        </p:nvSpPr>
        <p:spPr>
          <a:xfrm>
            <a:off x="6578845" y="4350305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Škálovanie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4B0607-991D-9220-E6EB-57748FCD0C6C}"/>
              </a:ext>
            </a:extLst>
          </p:cNvPr>
          <p:cNvSpPr txBox="1"/>
          <p:nvPr/>
        </p:nvSpPr>
        <p:spPr>
          <a:xfrm>
            <a:off x="6412497" y="5785236"/>
            <a:ext cx="1693932" cy="43088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Arial Unicode MS"/>
              </a:rPr>
              <a:t>Interna</a:t>
            </a:r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Arial Unicode MS"/>
              </a:rPr>
              <a:t>c</a:t>
            </a:r>
            <a:r>
              <a:rPr lang="en-GB" sz="1100" b="1" dirty="0" err="1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Arial Unicode MS"/>
              </a:rPr>
              <a:t>ionali</a:t>
            </a:r>
            <a:r>
              <a:rPr lang="sk-SK" sz="1100" b="1" dirty="0" err="1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Arial Unicode MS"/>
              </a:rPr>
              <a:t>zácia</a:t>
            </a:r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Arial Unicode MS"/>
              </a:rPr>
              <a:t>, kooperačné podujatia</a:t>
            </a:r>
            <a:endParaRPr lang="en-GB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ABDB0A-F97A-52E1-F5FB-B95FC804EBC0}"/>
              </a:ext>
            </a:extLst>
          </p:cNvPr>
          <p:cNvSpPr txBox="1"/>
          <p:nvPr/>
        </p:nvSpPr>
        <p:spPr>
          <a:xfrm>
            <a:off x="3510470" y="2863728"/>
            <a:ext cx="1429071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Udržateľnosť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FAB15D-76EE-0C9B-0E21-CE4AF4D1526B}"/>
              </a:ext>
            </a:extLst>
          </p:cNvPr>
          <p:cNvSpPr txBox="1"/>
          <p:nvPr/>
        </p:nvSpPr>
        <p:spPr>
          <a:xfrm>
            <a:off x="2048949" y="4350305"/>
            <a:ext cx="14250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In</a:t>
            </a:r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ovácie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BB6EB9-9B41-E5F3-401A-112D00523C56}"/>
              </a:ext>
            </a:extLst>
          </p:cNvPr>
          <p:cNvSpPr/>
          <p:nvPr/>
        </p:nvSpPr>
        <p:spPr bwMode="auto">
          <a:xfrm rot="5400000">
            <a:off x="8051476" y="3772751"/>
            <a:ext cx="1416719" cy="1416719"/>
          </a:xfrm>
          <a:prstGeom prst="rect">
            <a:avLst/>
          </a:prstGeom>
          <a:solidFill>
            <a:srgbClr val="64B4E6"/>
          </a:solidFill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1EEE75-6555-033A-2F0B-1147D262297F}"/>
              </a:ext>
            </a:extLst>
          </p:cNvPr>
          <p:cNvSpPr txBox="1"/>
          <p:nvPr/>
        </p:nvSpPr>
        <p:spPr>
          <a:xfrm>
            <a:off x="7968316" y="4350305"/>
            <a:ext cx="14819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1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Jednotný trh</a:t>
            </a:r>
            <a:endParaRPr lang="en-US" sz="1100" b="1" dirty="0">
              <a:solidFill>
                <a:schemeClr val="bg1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F7ACC1-10C8-B41B-4E54-9A71732C2B49}"/>
              </a:ext>
            </a:extLst>
          </p:cNvPr>
          <p:cNvSpPr/>
          <p:nvPr/>
        </p:nvSpPr>
        <p:spPr bwMode="auto">
          <a:xfrm rot="5400000">
            <a:off x="2013272" y="2286174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C9EBFB-B46E-68EE-E542-DCEF52A27A2B}"/>
              </a:ext>
            </a:extLst>
          </p:cNvPr>
          <p:cNvSpPr/>
          <p:nvPr/>
        </p:nvSpPr>
        <p:spPr bwMode="auto">
          <a:xfrm rot="5400000">
            <a:off x="503720" y="2286174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E15523-F890-B84F-E3B0-A0795D7CDA5E}"/>
              </a:ext>
            </a:extLst>
          </p:cNvPr>
          <p:cNvSpPr/>
          <p:nvPr/>
        </p:nvSpPr>
        <p:spPr bwMode="auto">
          <a:xfrm rot="5400000">
            <a:off x="-1005831" y="2286174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3D62F5-C1CB-24BC-7436-1A523A174A91}"/>
              </a:ext>
            </a:extLst>
          </p:cNvPr>
          <p:cNvSpPr/>
          <p:nvPr/>
        </p:nvSpPr>
        <p:spPr bwMode="auto">
          <a:xfrm rot="5400000">
            <a:off x="-1005831" y="377275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6C885E1-4449-A001-E5DE-AC45FA886EC6}"/>
              </a:ext>
            </a:extLst>
          </p:cNvPr>
          <p:cNvSpPr/>
          <p:nvPr/>
        </p:nvSpPr>
        <p:spPr bwMode="auto">
          <a:xfrm rot="5400000">
            <a:off x="8051476" y="2286174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FDEDB3-5334-98EB-503B-48234953B59B}"/>
              </a:ext>
            </a:extLst>
          </p:cNvPr>
          <p:cNvSpPr/>
          <p:nvPr/>
        </p:nvSpPr>
        <p:spPr bwMode="auto">
          <a:xfrm rot="5400000">
            <a:off x="9561028" y="2286174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6811A9-DB58-3692-23F9-2C19272FAC2F}"/>
              </a:ext>
            </a:extLst>
          </p:cNvPr>
          <p:cNvSpPr/>
          <p:nvPr/>
        </p:nvSpPr>
        <p:spPr bwMode="auto">
          <a:xfrm rot="5400000">
            <a:off x="11070582" y="2286174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FF71EDF-C8E3-63FE-D86E-EA17CB57AA71}"/>
              </a:ext>
            </a:extLst>
          </p:cNvPr>
          <p:cNvSpPr/>
          <p:nvPr/>
        </p:nvSpPr>
        <p:spPr bwMode="auto">
          <a:xfrm rot="5400000">
            <a:off x="503720" y="377275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E771275-EABD-5FF4-3522-B6F6999AB4DD}"/>
              </a:ext>
            </a:extLst>
          </p:cNvPr>
          <p:cNvSpPr/>
          <p:nvPr/>
        </p:nvSpPr>
        <p:spPr bwMode="auto">
          <a:xfrm rot="5400000">
            <a:off x="-1005831" y="526348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CBB6D5D-961E-80CB-327B-BAC74D070572}"/>
              </a:ext>
            </a:extLst>
          </p:cNvPr>
          <p:cNvSpPr/>
          <p:nvPr/>
        </p:nvSpPr>
        <p:spPr bwMode="auto">
          <a:xfrm rot="5400000">
            <a:off x="9561028" y="377275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D00928-D20D-0C66-90E7-586172E923FD}"/>
              </a:ext>
            </a:extLst>
          </p:cNvPr>
          <p:cNvSpPr/>
          <p:nvPr/>
        </p:nvSpPr>
        <p:spPr bwMode="auto">
          <a:xfrm rot="5400000">
            <a:off x="11070582" y="377275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553A9F-FCDC-60F0-BBF2-D95623267273}"/>
              </a:ext>
            </a:extLst>
          </p:cNvPr>
          <p:cNvSpPr/>
          <p:nvPr/>
        </p:nvSpPr>
        <p:spPr bwMode="auto">
          <a:xfrm rot="5400000">
            <a:off x="2013272" y="526348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53316DD-AFFF-313D-73DA-F56AE81C9209}"/>
              </a:ext>
            </a:extLst>
          </p:cNvPr>
          <p:cNvSpPr/>
          <p:nvPr/>
        </p:nvSpPr>
        <p:spPr bwMode="auto">
          <a:xfrm rot="5400000">
            <a:off x="503720" y="5263481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EA6487-CF2B-2217-1B05-3B09F125B429}"/>
              </a:ext>
            </a:extLst>
          </p:cNvPr>
          <p:cNvSpPr/>
          <p:nvPr/>
        </p:nvSpPr>
        <p:spPr bwMode="auto">
          <a:xfrm rot="5400000">
            <a:off x="8051476" y="5259328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EF8486-A6F4-842A-EF0D-7BD8D5F276DB}"/>
              </a:ext>
            </a:extLst>
          </p:cNvPr>
          <p:cNvSpPr/>
          <p:nvPr/>
        </p:nvSpPr>
        <p:spPr bwMode="auto">
          <a:xfrm rot="5400000">
            <a:off x="9561028" y="5259328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82DAFF-B45B-A4B4-B6A6-081F48176AE3}"/>
              </a:ext>
            </a:extLst>
          </p:cNvPr>
          <p:cNvSpPr/>
          <p:nvPr/>
        </p:nvSpPr>
        <p:spPr bwMode="auto">
          <a:xfrm rot="5400000">
            <a:off x="11070582" y="5259328"/>
            <a:ext cx="1416719" cy="1416719"/>
          </a:xfrm>
          <a:prstGeom prst="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logger Sans" panose="02000506030000020004" pitchFamily="50" charset="0"/>
              <a:ea typeface="Blogger Sans" panose="02000506030000020004" pitchFamily="50" charset="0"/>
              <a:cs typeface="Arial Unicode MS" pitchFamily="34" charset="-12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74120F-A5F2-59A1-7AB0-73EA135B08A3}"/>
              </a:ext>
            </a:extLst>
          </p:cNvPr>
          <p:cNvSpPr txBox="1"/>
          <p:nvPr/>
        </p:nvSpPr>
        <p:spPr>
          <a:xfrm>
            <a:off x="9640727" y="4350305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EIC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3F0771-00EB-9B18-1892-0EBE726F458C}"/>
              </a:ext>
            </a:extLst>
          </p:cNvPr>
          <p:cNvSpPr txBox="1"/>
          <p:nvPr/>
        </p:nvSpPr>
        <p:spPr>
          <a:xfrm>
            <a:off x="9640727" y="2863728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EDIH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10F6C2-D951-0166-8EAC-7636B18A0E60}"/>
              </a:ext>
            </a:extLst>
          </p:cNvPr>
          <p:cNvSpPr txBox="1"/>
          <p:nvPr/>
        </p:nvSpPr>
        <p:spPr>
          <a:xfrm>
            <a:off x="9640727" y="5829091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EYE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17237D-CF61-2805-04E3-F78F384801CC}"/>
              </a:ext>
            </a:extLst>
          </p:cNvPr>
          <p:cNvSpPr txBox="1"/>
          <p:nvPr/>
        </p:nvSpPr>
        <p:spPr>
          <a:xfrm>
            <a:off x="11134949" y="5829091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69D79F4-F578-2BAB-24C6-703F320A831B}"/>
              </a:ext>
            </a:extLst>
          </p:cNvPr>
          <p:cNvSpPr txBox="1"/>
          <p:nvPr/>
        </p:nvSpPr>
        <p:spPr>
          <a:xfrm>
            <a:off x="8097546" y="2863728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ECCP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09A6B96-5FC1-F5C7-02CC-070CB48EC67A}"/>
              </a:ext>
            </a:extLst>
          </p:cNvPr>
          <p:cNvSpPr txBox="1"/>
          <p:nvPr/>
        </p:nvSpPr>
        <p:spPr>
          <a:xfrm>
            <a:off x="8033179" y="5718065"/>
            <a:ext cx="1416719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k-SK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Priemyselný</a:t>
            </a:r>
            <a:endParaRPr lang="en-US" sz="1100" b="1" dirty="0">
              <a:solidFill>
                <a:srgbClr val="64B4E6"/>
              </a:solidFill>
              <a:latin typeface="Blogger Sans" panose="02000506030000020004" pitchFamily="50" charset="0"/>
              <a:ea typeface="Blogger Sans" panose="02000506030000020004" pitchFamily="50" charset="0"/>
            </a:endParaRPr>
          </a:p>
          <a:p>
            <a:pPr algn="ctr"/>
            <a:r>
              <a:rPr lang="sk-SK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</a:t>
            </a:r>
            <a:r>
              <a:rPr lang="en-US" sz="1100" b="1" dirty="0" err="1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cosyst</a:t>
            </a:r>
            <a:r>
              <a:rPr lang="sk-SK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é</a:t>
            </a:r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53EAE07-C051-468C-62F3-0BB19D7CB6C5}"/>
              </a:ext>
            </a:extLst>
          </p:cNvPr>
          <p:cNvSpPr txBox="1"/>
          <p:nvPr/>
        </p:nvSpPr>
        <p:spPr>
          <a:xfrm>
            <a:off x="589026" y="4350305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EIE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EBC5BC7-F9A7-5D52-5CBC-A65E99736105}"/>
              </a:ext>
            </a:extLst>
          </p:cNvPr>
          <p:cNvSpPr txBox="1"/>
          <p:nvPr/>
        </p:nvSpPr>
        <p:spPr>
          <a:xfrm>
            <a:off x="589026" y="2863728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EIB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3E2886-38A8-D385-B971-A57B6D74D134}"/>
              </a:ext>
            </a:extLst>
          </p:cNvPr>
          <p:cNvSpPr txBox="1"/>
          <p:nvPr/>
        </p:nvSpPr>
        <p:spPr>
          <a:xfrm>
            <a:off x="589026" y="5869873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COST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AE9042-50D0-1372-26AE-9424D815D7AB}"/>
              </a:ext>
            </a:extLst>
          </p:cNvPr>
          <p:cNvSpPr txBox="1"/>
          <p:nvPr/>
        </p:nvSpPr>
        <p:spPr>
          <a:xfrm>
            <a:off x="2119783" y="2863728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EUREKA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30C99F-DD53-8E35-E3E7-398FF737668A}"/>
              </a:ext>
            </a:extLst>
          </p:cNvPr>
          <p:cNvSpPr txBox="1"/>
          <p:nvPr/>
        </p:nvSpPr>
        <p:spPr>
          <a:xfrm>
            <a:off x="11070582" y="2863728"/>
            <a:ext cx="1416719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ERDF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75BA51-1FA3-064D-59E1-60E5DA4CC8F8}"/>
              </a:ext>
            </a:extLst>
          </p:cNvPr>
          <p:cNvSpPr txBox="1"/>
          <p:nvPr/>
        </p:nvSpPr>
        <p:spPr>
          <a:xfrm>
            <a:off x="2102403" y="5754322"/>
            <a:ext cx="1287986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EIP</a:t>
            </a:r>
          </a:p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Group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3A636E-9680-84A2-9C5C-415451B2F633}"/>
              </a:ext>
            </a:extLst>
          </p:cNvPr>
          <p:cNvSpPr txBox="1"/>
          <p:nvPr/>
        </p:nvSpPr>
        <p:spPr>
          <a:xfrm>
            <a:off x="11134949" y="4350305"/>
            <a:ext cx="128798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rgbClr val="64B4E6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RRF</a:t>
            </a:r>
          </a:p>
        </p:txBody>
      </p:sp>
    </p:spTree>
    <p:extLst>
      <p:ext uri="{BB962C8B-B14F-4D97-AF65-F5344CB8AC3E}">
        <p14:creationId xmlns:p14="http://schemas.microsoft.com/office/powerpoint/2010/main" val="38673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3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9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/>
      <p:bldP spid="40" grpId="0"/>
      <p:bldP spid="41" grpId="0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798262D0-56DE-3DFE-A3C2-218BF7574711}"/>
              </a:ext>
            </a:extLst>
          </p:cNvPr>
          <p:cNvSpPr/>
          <p:nvPr/>
        </p:nvSpPr>
        <p:spPr>
          <a:xfrm>
            <a:off x="564998" y="1188639"/>
            <a:ext cx="4350790" cy="1224951"/>
          </a:xfrm>
          <a:prstGeom prst="roundRect">
            <a:avLst/>
          </a:prstGeom>
          <a:solidFill>
            <a:srgbClr val="006BA6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5D1158B1-8697-CCF7-E75F-0BA0567A73AE}"/>
              </a:ext>
            </a:extLst>
          </p:cNvPr>
          <p:cNvSpPr/>
          <p:nvPr/>
        </p:nvSpPr>
        <p:spPr>
          <a:xfrm>
            <a:off x="816634" y="1482807"/>
            <a:ext cx="4350790" cy="1224951"/>
          </a:xfrm>
          <a:prstGeom prst="roundRect">
            <a:avLst/>
          </a:prstGeom>
          <a:solidFill>
            <a:srgbClr val="64B4E6"/>
          </a:solidFill>
          <a:ln w="76200">
            <a:solidFill>
              <a:srgbClr val="64B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Plusy práce v oblasti BOZP</a:t>
            </a:r>
            <a:endParaRPr lang="en-US" dirty="0">
              <a:solidFill>
                <a:schemeClr val="tx1"/>
              </a:solidFill>
              <a:latin typeface="Montserrat Light" panose="00000400000000000000" pitchFamily="2" charset="-18"/>
            </a:endParaRPr>
          </a:p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C66DAFF1-A9F0-0E11-000E-DE5A0C40088E}"/>
              </a:ext>
            </a:extLst>
          </p:cNvPr>
          <p:cNvSpPr/>
          <p:nvPr/>
        </p:nvSpPr>
        <p:spPr>
          <a:xfrm>
            <a:off x="5987615" y="1224233"/>
            <a:ext cx="4350790" cy="12249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B67A370A-07D7-3573-E418-2FEDD844C0DD}"/>
              </a:ext>
            </a:extLst>
          </p:cNvPr>
          <p:cNvSpPr/>
          <p:nvPr/>
        </p:nvSpPr>
        <p:spPr>
          <a:xfrm>
            <a:off x="6239251" y="1518401"/>
            <a:ext cx="4350790" cy="1224951"/>
          </a:xfrm>
          <a:prstGeom prst="roundRect">
            <a:avLst/>
          </a:prstGeom>
          <a:solidFill>
            <a:srgbClr val="FFC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  <a:p>
            <a:pPr algn="ctr"/>
            <a:r>
              <a:rPr lang="sk-SK" dirty="0">
                <a:solidFill>
                  <a:schemeClr val="tx1"/>
                </a:solidFill>
                <a:latin typeface="Montserrat Light" panose="00000400000000000000" pitchFamily="2" charset="-18"/>
              </a:rPr>
              <a:t>Mínusy práce v oblasti BOZP</a:t>
            </a:r>
          </a:p>
          <a:p>
            <a:pPr algn="ctr"/>
            <a:endParaRPr lang="sk-SK" dirty="0">
              <a:solidFill>
                <a:srgbClr val="006BA6"/>
              </a:solidFill>
              <a:latin typeface="Montserrat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9239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2DFB22-5B84-1E5D-40F6-2D819D5E2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144" y="2687456"/>
            <a:ext cx="4553856" cy="396193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sk-SK" sz="1400" dirty="0"/>
              <a:t>Rozsah, do akého:</a:t>
            </a:r>
          </a:p>
          <a:p>
            <a:pPr>
              <a:defRPr/>
            </a:pPr>
            <a:r>
              <a:rPr lang="sk-SK" sz="1400" dirty="0"/>
              <a:t>Ste šťastný so svojou prácou </a:t>
            </a:r>
          </a:p>
          <a:p>
            <a:pPr>
              <a:defRPr/>
            </a:pPr>
            <a:r>
              <a:rPr lang="sk-SK" sz="1400" dirty="0"/>
              <a:t>Robíte to, v čom ste dobrý</a:t>
            </a:r>
          </a:p>
          <a:p>
            <a:pPr>
              <a:defRPr/>
            </a:pPr>
            <a:r>
              <a:rPr lang="sk-SK" sz="1400" dirty="0"/>
              <a:t>Vaša práca je pre vás výzvou</a:t>
            </a:r>
          </a:p>
          <a:p>
            <a:pPr>
              <a:defRPr/>
            </a:pPr>
            <a:r>
              <a:rPr lang="sk-SK" sz="1400" dirty="0"/>
              <a:t>Ste hrdý na spoločnosť, pre ktorú pracujete </a:t>
            </a:r>
          </a:p>
          <a:p>
            <a:pPr>
              <a:defRPr/>
            </a:pPr>
            <a:r>
              <a:rPr lang="sk-SK" sz="1400" dirty="0"/>
              <a:t>Máte v práci zodpovednosť</a:t>
            </a:r>
          </a:p>
          <a:p>
            <a:pPr>
              <a:defRPr/>
            </a:pPr>
            <a:r>
              <a:rPr lang="sk-SK" sz="1400" dirty="0"/>
              <a:t>Dostanete pochvalu od spoločnosti</a:t>
            </a:r>
          </a:p>
          <a:p>
            <a:pPr>
              <a:defRPr/>
            </a:pPr>
            <a:r>
              <a:rPr lang="sk-SK" sz="1400" dirty="0"/>
              <a:t>Máte priestor pre svoju iniciatívu</a:t>
            </a:r>
          </a:p>
          <a:p>
            <a:pPr>
              <a:defRPr/>
            </a:pPr>
            <a:r>
              <a:rPr lang="it-IT" sz="1400" dirty="0"/>
              <a:t>Cítite sa vitálne a zdravo</a:t>
            </a:r>
          </a:p>
          <a:p>
            <a:pPr>
              <a:defRPr/>
            </a:pPr>
            <a:r>
              <a:rPr lang="sk-SK" sz="1400" dirty="0"/>
              <a:t>Máte priestor na splnenie prianí vašich zákazníkov</a:t>
            </a:r>
          </a:p>
          <a:p>
            <a:pPr>
              <a:defRPr/>
            </a:pPr>
            <a:r>
              <a:rPr lang="sk-SK" sz="1400" dirty="0"/>
              <a:t>Ste schopný efektívne pracovať</a:t>
            </a:r>
          </a:p>
          <a:p>
            <a:pPr>
              <a:buFontTx/>
              <a:buNone/>
              <a:defRPr/>
            </a:pPr>
            <a:r>
              <a:rPr lang="sk-SK" sz="1200" i="1" dirty="0"/>
              <a:t>* Výskum </a:t>
            </a:r>
            <a:r>
              <a:rPr lang="sk-SK" sz="1200" i="1" dirty="0" err="1"/>
              <a:t>Effectory</a:t>
            </a:r>
            <a:endParaRPr lang="sk-SK" sz="1200" i="1" dirty="0"/>
          </a:p>
          <a:p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9DC6AC-2614-DD76-C88A-C6F49A0F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10 aspektov, ktoré najviac vplývajú na zamestnancov</a:t>
            </a:r>
          </a:p>
        </p:txBody>
      </p:sp>
      <p:pic>
        <p:nvPicPr>
          <p:cNvPr id="1026" name="Picture 2" descr="What Is Employee Engagement? Definition, Benefits, Strategies. | Built In">
            <a:extLst>
              <a:ext uri="{FF2B5EF4-FFF2-40B4-BE49-F238E27FC236}">
                <a16:creationId xmlns:a16="http://schemas.microsoft.com/office/drawing/2014/main" id="{44883E45-D550-E0F5-3211-9A229112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6" y="2756550"/>
            <a:ext cx="6220350" cy="326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32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športový zápas, šport, osoba, obuv&#10;&#10;Automaticky generovaný popis">
            <a:extLst>
              <a:ext uri="{FF2B5EF4-FFF2-40B4-BE49-F238E27FC236}">
                <a16:creationId xmlns:a16="http://schemas.microsoft.com/office/drawing/2014/main" id="{3E74B626-505E-B307-8C9D-86128D32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843" b="11843"/>
          <a:stretch/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0A877B9-F102-6288-9222-D046F9E4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28" y="0"/>
            <a:ext cx="7093281" cy="961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k-SK" sz="2800" dirty="0" err="1">
                <a:latin typeface="+mj-lt"/>
                <a:ea typeface="+mj-ea"/>
              </a:rPr>
              <a:t>Kto</a:t>
            </a:r>
            <a:r>
              <a:rPr lang="en-US" altLang="sk-SK" sz="2800" dirty="0">
                <a:latin typeface="+mj-lt"/>
                <a:ea typeface="+mj-ea"/>
              </a:rPr>
              <a:t> je </a:t>
            </a:r>
            <a:r>
              <a:rPr lang="en-US" altLang="sk-SK" sz="2800" dirty="0" err="1">
                <a:latin typeface="+mj-lt"/>
                <a:ea typeface="+mj-ea"/>
              </a:rPr>
              <a:t>angažovaný</a:t>
            </a:r>
            <a:r>
              <a:rPr lang="en-US" altLang="sk-SK" sz="2800" dirty="0">
                <a:latin typeface="+mj-lt"/>
                <a:ea typeface="+mj-ea"/>
              </a:rPr>
              <a:t> </a:t>
            </a:r>
            <a:r>
              <a:rPr lang="en-US" altLang="sk-SK" sz="2800" dirty="0" err="1">
                <a:latin typeface="+mj-lt"/>
                <a:ea typeface="+mj-ea"/>
              </a:rPr>
              <a:t>zamestnanec</a:t>
            </a:r>
            <a:r>
              <a:rPr lang="en-US" altLang="sk-SK" sz="2800" dirty="0">
                <a:latin typeface="+mj-lt"/>
                <a:ea typeface="+mj-ea"/>
              </a:rPr>
              <a:t>?</a:t>
            </a:r>
            <a:endParaRPr lang="en-US" sz="280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208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D9F1C-3356-EB96-96A7-F8644430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Angažovanosť </a:t>
            </a:r>
          </a:p>
        </p:txBody>
      </p:sp>
      <p:pic>
        <p:nvPicPr>
          <p:cNvPr id="4" name="Picture 2" descr="VÃ½sledok vyhÄ¾adÃ¡vania obrÃ¡zkov pre dopyt employee engagement">
            <a:extLst>
              <a:ext uri="{FF2B5EF4-FFF2-40B4-BE49-F238E27FC236}">
                <a16:creationId xmlns:a16="http://schemas.microsoft.com/office/drawing/2014/main" id="{4B3498EC-F142-4942-5FD4-4C0ADF8A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 b="40317"/>
          <a:stretch>
            <a:fillRect/>
          </a:stretch>
        </p:blipFill>
        <p:spPr bwMode="auto">
          <a:xfrm>
            <a:off x="2640013" y="3043060"/>
            <a:ext cx="69151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5">
            <a:extLst>
              <a:ext uri="{FF2B5EF4-FFF2-40B4-BE49-F238E27FC236}">
                <a16:creationId xmlns:a16="http://schemas.microsoft.com/office/drawing/2014/main" id="{456C9171-BCD8-8F08-5D53-E0E7D6D43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755723"/>
            <a:ext cx="177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sk-SK" altLang="sk-SK" sz="2400" dirty="0"/>
              <a:t>angažovaní</a:t>
            </a:r>
          </a:p>
        </p:txBody>
      </p:sp>
      <p:sp>
        <p:nvSpPr>
          <p:cNvPr id="6" name="BlokTextu 6">
            <a:extLst>
              <a:ext uri="{FF2B5EF4-FFF2-40B4-BE49-F238E27FC236}">
                <a16:creationId xmlns:a16="http://schemas.microsoft.com/office/drawing/2014/main" id="{7545B67E-9EB5-9822-6DDF-27480DFF5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4" y="2395360"/>
            <a:ext cx="3094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sk-SK" altLang="sk-SK" sz="2400"/>
              <a:t>aktívne demotivovaní</a:t>
            </a:r>
          </a:p>
        </p:txBody>
      </p:sp>
      <p:sp>
        <p:nvSpPr>
          <p:cNvPr id="7" name="BlokTextu 7">
            <a:extLst>
              <a:ext uri="{FF2B5EF4-FFF2-40B4-BE49-F238E27FC236}">
                <a16:creationId xmlns:a16="http://schemas.microsoft.com/office/drawing/2014/main" id="{6BCBD01F-FBBB-D209-3F10-C5DF2F76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4627385"/>
            <a:ext cx="212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49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49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4B4E6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9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sk-SK" altLang="sk-SK" sz="2400"/>
              <a:t>neangažovaní</a:t>
            </a:r>
          </a:p>
        </p:txBody>
      </p:sp>
    </p:spTree>
    <p:extLst>
      <p:ext uri="{BB962C8B-B14F-4D97-AF65-F5344CB8AC3E}">
        <p14:creationId xmlns:p14="http://schemas.microsoft.com/office/powerpoint/2010/main" val="289968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66D134-D62A-3228-C198-2737C7D31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08" y="-15640"/>
            <a:ext cx="4633823" cy="6873639"/>
            <a:chOff x="-3208" y="-15640"/>
            <a:chExt cx="4633823" cy="6873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0AB0C8-7138-A58E-1394-3793574F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115296" y="1112089"/>
              <a:ext cx="6857999" cy="463382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B5B670-1420-3E39-3E8F-D6D52B1AC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1123116" y="1104268"/>
              <a:ext cx="6873639" cy="463382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92000"/>
                  </a:schemeClr>
                </a:gs>
                <a:gs pos="41000">
                  <a:schemeClr val="accent5">
                    <a:lumMod val="75000"/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F34A1B-D08C-AD0D-96FB-0FBA40379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90955" y="-462733"/>
              <a:ext cx="3284738" cy="4194579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70000"/>
                  </a:schemeClr>
                </a:gs>
                <a:gs pos="5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C38491E-729C-3DA7-E681-EA74D4E4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06" y="1582615"/>
            <a:ext cx="3356194" cy="36693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Neangažovaným sa stávame, pretože sa cítime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F74562AB-8D65-F870-E972-2D7D3461E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2056" y="1007841"/>
            <a:ext cx="2805922" cy="5412981"/>
          </a:xfrm>
        </p:spPr>
        <p:txBody>
          <a:bodyPr>
            <a:normAutofit fontScale="92500" lnSpcReduction="20000"/>
          </a:bodyPr>
          <a:lstStyle/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vylúčený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bezmocný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nepočúvaný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ako ten, čo len papuľuje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posudzovaný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obviňovaný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nerešpektovaný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niekto, o koho nie je záujem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osamelý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ignorovaný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zabudnutý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odpojený</a:t>
            </a:r>
            <a:endParaRPr lang="sk-SK" sz="2000" dirty="0"/>
          </a:p>
        </p:txBody>
      </p:sp>
      <p:sp>
        <p:nvSpPr>
          <p:cNvPr id="4" name="Zástupný symbol obsahu 3">
            <a:extLst>
              <a:ext uri="{FF2B5EF4-FFF2-40B4-BE49-F238E27FC236}">
                <a16:creationId xmlns:a16="http://schemas.microsoft.com/office/drawing/2014/main" id="{DE49246A-3BA3-39AC-C0EF-9F471D863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47877" y="1007841"/>
            <a:ext cx="2805922" cy="3823987"/>
          </a:xfrm>
        </p:spPr>
        <p:txBody>
          <a:bodyPr>
            <a:normAutofit fontScale="92500" lnSpcReduction="20000"/>
          </a:bodyPr>
          <a:lstStyle/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ako by sme nemohli byť úprimný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ako ten, ktorý je zlý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nebezpečenstve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ohrozený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nemilovaný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frustrovaný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pasci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manipulovaný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kontrolovaný 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ako by sme nemohli hovoriť</a:t>
            </a:r>
          </a:p>
          <a:p>
            <a:pPr marL="166878" indent="-166878" defTabSz="667512">
              <a:spcBef>
                <a:spcPts val="730"/>
              </a:spcBef>
              <a:defRPr/>
            </a:pPr>
            <a:r>
              <a:rPr lang="sk-SK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nedostatkom náklonnosti</a:t>
            </a:r>
          </a:p>
          <a:p>
            <a:pPr>
              <a:defRPr/>
            </a:pP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83121118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EEN Colours">
      <a:dk1>
        <a:srgbClr val="00587C"/>
      </a:dk1>
      <a:lt1>
        <a:sysClr val="window" lastClr="FFFFFF"/>
      </a:lt1>
      <a:dk2>
        <a:srgbClr val="00587C"/>
      </a:dk2>
      <a:lt2>
        <a:srgbClr val="E7E6E6"/>
      </a:lt2>
      <a:accent1>
        <a:srgbClr val="00587C"/>
      </a:accent1>
      <a:accent2>
        <a:srgbClr val="006BA6"/>
      </a:accent2>
      <a:accent3>
        <a:srgbClr val="64B4E6"/>
      </a:accent3>
      <a:accent4>
        <a:srgbClr val="FFC000"/>
      </a:accent4>
      <a:accent5>
        <a:srgbClr val="00587C"/>
      </a:accent5>
      <a:accent6>
        <a:srgbClr val="006BA6"/>
      </a:accent6>
      <a:hlink>
        <a:srgbClr val="64B4E6"/>
      </a:hlink>
      <a:folHlink>
        <a:srgbClr val="FFC000"/>
      </a:folHlink>
    </a:clrScheme>
    <a:fontScheme name="EEN">
      <a:majorFont>
        <a:latin typeface="Blogger Sans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with background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652</Words>
  <Application>Microsoft Office PowerPoint</Application>
  <PresentationFormat>Širokouhlá</PresentationFormat>
  <Paragraphs>235</Paragraphs>
  <Slides>25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5</vt:i4>
      </vt:variant>
      <vt:variant>
        <vt:lpstr>Nadpisy snímok</vt:lpstr>
      </vt:variant>
      <vt:variant>
        <vt:i4>25</vt:i4>
      </vt:variant>
    </vt:vector>
  </HeadingPairs>
  <TitlesOfParts>
    <vt:vector size="34" baseType="lpstr">
      <vt:lpstr>Blogger Sans</vt:lpstr>
      <vt:lpstr>Arial</vt:lpstr>
      <vt:lpstr>Calibri</vt:lpstr>
      <vt:lpstr>Montserrat Light</vt:lpstr>
      <vt:lpstr>Cover</vt:lpstr>
      <vt:lpstr>Sections</vt:lpstr>
      <vt:lpstr>Content</vt:lpstr>
      <vt:lpstr>Content with background image</vt:lpstr>
      <vt:lpstr>Final slide</vt:lpstr>
      <vt:lpstr>Prezentácia programu PowerPoint</vt:lpstr>
      <vt:lpstr>Prezentácia programu PowerPoint</vt:lpstr>
      <vt:lpstr>Prezentácia programu PowerPoint</vt:lpstr>
      <vt:lpstr>Služby siete</vt:lpstr>
      <vt:lpstr>Prezentácia programu PowerPoint</vt:lpstr>
      <vt:lpstr>10 aspektov, ktoré najviac vplývajú na zamestnancov</vt:lpstr>
      <vt:lpstr>Kto je angažovaný zamestnanec?</vt:lpstr>
      <vt:lpstr>Angažovanosť </vt:lpstr>
      <vt:lpstr>Neangažovaným sa stávame, pretože sa cítime</vt:lpstr>
      <vt:lpstr>Prezentácia programu PowerPoint</vt:lpstr>
      <vt:lpstr>Angažovanosť sa nedá kúpiť, je to kontrakt 50:50</vt:lpstr>
      <vt:lpstr>5 nevyhnutných komponentov pre zmenu</vt:lpstr>
      <vt:lpstr>S-krivka učenia sa</vt:lpstr>
      <vt:lpstr>Zvedavosť</vt:lpstr>
      <vt:lpstr>Prezentácia programu PowerPoint</vt:lpstr>
      <vt:lpstr>BOZP témy – prierezové, týkajú sa všetkých</vt:lpstr>
      <vt:lpstr>Prezentácia programu PowerPoint</vt:lpstr>
      <vt:lpstr>Hodnotový rozpor</vt:lpstr>
      <vt:lpstr>Prezentácia programu PowerPoint</vt:lpstr>
      <vt:lpstr>Prezentácia programu PowerPoint</vt:lpstr>
      <vt:lpstr>Esencie angažovanosti</vt:lpstr>
      <vt:lpstr>Prezentácia programu PowerPoint</vt:lpstr>
      <vt:lpstr>Buďte kreatívni</vt:lpstr>
      <vt:lpstr>„Myseľ môžete presvedčiť, ale srdce musíte vyhrať.“ - Simon Sinek</vt:lpstr>
      <vt:lpstr>Inšpirujte (sa) a motivujte (sa)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PowerPoint Presentation</dc:title>
  <dc:creator>EISMEA Team</dc:creator>
  <cp:lastModifiedBy>Mária Radvanská</cp:lastModifiedBy>
  <cp:revision>47</cp:revision>
  <dcterms:created xsi:type="dcterms:W3CDTF">2023-04-12T07:12:26Z</dcterms:created>
  <dcterms:modified xsi:type="dcterms:W3CDTF">2023-10-10T07:46:07Z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2023-05-25T08:10:55Z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e545143c-4e5e-418e-8e9d-16225d304c25</vt:lpwstr>
  </property>
  <property fmtid="{D5CDD505-2E9C-101B-9397-08002B2CF9AE}" pid="8" name="MSIP_Label_6bd9ddd1-4d20-43f6-abfa-fc3c07406f94_ContentBits">
    <vt:lpwstr>0</vt:lpwstr>
  </property>
</Properties>
</file>