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35" r:id="rId1"/>
  </p:sldMasterIdLst>
  <p:notesMasterIdLst>
    <p:notesMasterId r:id="rId28"/>
  </p:notesMasterIdLst>
  <p:sldIdLst>
    <p:sldId id="256" r:id="rId2"/>
    <p:sldId id="257" r:id="rId3"/>
    <p:sldId id="268" r:id="rId4"/>
    <p:sldId id="263" r:id="rId5"/>
    <p:sldId id="264" r:id="rId6"/>
    <p:sldId id="269" r:id="rId7"/>
    <p:sldId id="265" r:id="rId8"/>
    <p:sldId id="272" r:id="rId9"/>
    <p:sldId id="273" r:id="rId10"/>
    <p:sldId id="274" r:id="rId11"/>
    <p:sldId id="276" r:id="rId12"/>
    <p:sldId id="281" r:id="rId13"/>
    <p:sldId id="271" r:id="rId14"/>
    <p:sldId id="290" r:id="rId15"/>
    <p:sldId id="278" r:id="rId16"/>
    <p:sldId id="287" r:id="rId17"/>
    <p:sldId id="288" r:id="rId18"/>
    <p:sldId id="279" r:id="rId19"/>
    <p:sldId id="280" r:id="rId20"/>
    <p:sldId id="282" r:id="rId21"/>
    <p:sldId id="275" r:id="rId22"/>
    <p:sldId id="286" r:id="rId23"/>
    <p:sldId id="277" r:id="rId24"/>
    <p:sldId id="270" r:id="rId25"/>
    <p:sldId id="283" r:id="rId26"/>
    <p:sldId id="26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663" autoAdjust="0"/>
  </p:normalViewPr>
  <p:slideViewPr>
    <p:cSldViewPr snapToGrid="0">
      <p:cViewPr varScale="1">
        <p:scale>
          <a:sx n="68" d="100"/>
          <a:sy n="68" d="100"/>
        </p:scale>
        <p:origin x="12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6C79F-EAB9-47E6-AFCB-F502E04ADD9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7C67FD-1686-4E94-BCFE-B6FC4B30A42D}">
      <dgm:prSet/>
      <dgm:spPr/>
      <dgm:t>
        <a:bodyPr/>
        <a:lstStyle/>
        <a:p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Definícia webovej platformy </a:t>
          </a:r>
          <a:r>
            <a:rPr lang="sk-SK" dirty="0" err="1">
              <a:latin typeface="Arial" panose="020B0604020202020204" pitchFamily="34" charset="0"/>
              <a:cs typeface="Arial" panose="020B0604020202020204" pitchFamily="34" charset="0"/>
            </a:rPr>
            <a:t>OiRA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B5DA22-1E3B-4133-AC51-971B2EDAE6C9}" type="parTrans" cxnId="{1EFAC3CD-3464-41B0-B36F-EBA0353ED538}">
      <dgm:prSet/>
      <dgm:spPr/>
      <dgm:t>
        <a:bodyPr/>
        <a:lstStyle/>
        <a:p>
          <a:endParaRPr lang="en-US"/>
        </a:p>
      </dgm:t>
    </dgm:pt>
    <dgm:pt modelId="{8D0E1EA6-0834-4B9A-83CA-FA9F6D4138CF}" type="sibTrans" cxnId="{1EFAC3CD-3464-41B0-B36F-EBA0353ED538}">
      <dgm:prSet/>
      <dgm:spPr/>
      <dgm:t>
        <a:bodyPr/>
        <a:lstStyle/>
        <a:p>
          <a:endParaRPr lang="en-US"/>
        </a:p>
      </dgm:t>
    </dgm:pt>
    <dgm:pt modelId="{53A1F22A-4D06-4747-B1D1-319331A8135E}">
      <dgm:prSet/>
      <dgm:spPr/>
      <dgm:t>
        <a:bodyPr/>
        <a:lstStyle/>
        <a:p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Motivácia posudzovania rizík </a:t>
          </a:r>
          <a:r>
            <a:rPr lang="sk-SK" dirty="0" err="1">
              <a:latin typeface="Arial" panose="020B0604020202020204" pitchFamily="34" charset="0"/>
              <a:cs typeface="Arial" panose="020B0604020202020204" pitchFamily="34" charset="0"/>
            </a:rPr>
            <a:t>OiROU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D03B9E-D2FD-4A10-8A6F-C5D6F0D3815B}" type="parTrans" cxnId="{83A747B7-EE4B-49BF-8D1F-3E9B0F6B2918}">
      <dgm:prSet/>
      <dgm:spPr/>
      <dgm:t>
        <a:bodyPr/>
        <a:lstStyle/>
        <a:p>
          <a:endParaRPr lang="en-US"/>
        </a:p>
      </dgm:t>
    </dgm:pt>
    <dgm:pt modelId="{6EDC6204-7110-4596-B4B2-1D67C68B100C}" type="sibTrans" cxnId="{83A747B7-EE4B-49BF-8D1F-3E9B0F6B2918}">
      <dgm:prSet/>
      <dgm:spPr/>
      <dgm:t>
        <a:bodyPr/>
        <a:lstStyle/>
        <a:p>
          <a:endParaRPr lang="en-US"/>
        </a:p>
      </dgm:t>
    </dgm:pt>
    <dgm:pt modelId="{9F313490-4AE7-478A-B8ED-8A53C712CB68}">
      <dgm:prSet/>
      <dgm:spPr/>
      <dgm:t>
        <a:bodyPr/>
        <a:lstStyle/>
        <a:p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Nástroje </a:t>
          </a:r>
          <a:r>
            <a:rPr lang="sk-SK" dirty="0" err="1">
              <a:latin typeface="Arial" panose="020B0604020202020204" pitchFamily="34" charset="0"/>
              <a:cs typeface="Arial" panose="020B0604020202020204" pitchFamily="34" charset="0"/>
            </a:rPr>
            <a:t>OiRA</a:t>
          </a:r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 a pripravované nástroje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CC39AC-8F16-4A43-AD99-7A237DBE1498}" type="parTrans" cxnId="{58360F6B-67A6-498D-A0A7-8007F5583DC7}">
      <dgm:prSet/>
      <dgm:spPr/>
      <dgm:t>
        <a:bodyPr/>
        <a:lstStyle/>
        <a:p>
          <a:endParaRPr lang="en-US"/>
        </a:p>
      </dgm:t>
    </dgm:pt>
    <dgm:pt modelId="{C16F82F1-09F1-408E-A59C-BF15DEE81668}" type="sibTrans" cxnId="{58360F6B-67A6-498D-A0A7-8007F5583DC7}">
      <dgm:prSet/>
      <dgm:spPr/>
      <dgm:t>
        <a:bodyPr/>
        <a:lstStyle/>
        <a:p>
          <a:endParaRPr lang="en-US"/>
        </a:p>
      </dgm:t>
    </dgm:pt>
    <dgm:pt modelId="{A51F2168-045A-4FF0-B60B-FA90B856B19D}">
      <dgm:prSet/>
      <dgm:spPr/>
      <dgm:t>
        <a:bodyPr/>
        <a:lstStyle/>
        <a:p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Užívateľské</a:t>
          </a:r>
          <a:r>
            <a:rPr lang="sk-SK" baseline="0" dirty="0">
              <a:latin typeface="Arial" panose="020B0604020202020204" pitchFamily="34" charset="0"/>
              <a:cs typeface="Arial" panose="020B0604020202020204" pitchFamily="34" charset="0"/>
            </a:rPr>
            <a:t> prostredie </a:t>
          </a:r>
          <a:r>
            <a:rPr lang="sk-SK" baseline="0" dirty="0" err="1">
              <a:latin typeface="Arial" panose="020B0604020202020204" pitchFamily="34" charset="0"/>
              <a:cs typeface="Arial" panose="020B0604020202020204" pitchFamily="34" charset="0"/>
            </a:rPr>
            <a:t>OiRA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51858-1194-4B84-ACE3-19DF4B44D478}" type="parTrans" cxnId="{B974ED85-F76C-4A3E-BB5D-26D88A89D4E5}">
      <dgm:prSet/>
      <dgm:spPr/>
      <dgm:t>
        <a:bodyPr/>
        <a:lstStyle/>
        <a:p>
          <a:endParaRPr lang="en-US"/>
        </a:p>
      </dgm:t>
    </dgm:pt>
    <dgm:pt modelId="{FDFAFD5B-2542-46D7-A255-EE10AF6DB885}" type="sibTrans" cxnId="{B974ED85-F76C-4A3E-BB5D-26D88A89D4E5}">
      <dgm:prSet/>
      <dgm:spPr/>
      <dgm:t>
        <a:bodyPr/>
        <a:lstStyle/>
        <a:p>
          <a:endParaRPr lang="en-US"/>
        </a:p>
      </dgm:t>
    </dgm:pt>
    <dgm:pt modelId="{467B0314-4F8E-46EF-8377-F9A18E1CD515}">
      <dgm:prSet/>
      <dgm:spPr/>
      <dgm:t>
        <a:bodyPr/>
        <a:lstStyle/>
        <a:p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Ako posudzovať riziká s webovou platformou </a:t>
          </a:r>
          <a:r>
            <a:rPr lang="sk-SK" dirty="0" err="1">
              <a:latin typeface="Arial" panose="020B0604020202020204" pitchFamily="34" charset="0"/>
              <a:cs typeface="Arial" panose="020B0604020202020204" pitchFamily="34" charset="0"/>
            </a:rPr>
            <a:t>OiRA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8A7E0-1ABE-4884-877C-00883E391B4A}" type="parTrans" cxnId="{E88DA387-7CF7-454E-984F-9FE8168DB53E}">
      <dgm:prSet/>
      <dgm:spPr/>
      <dgm:t>
        <a:bodyPr/>
        <a:lstStyle/>
        <a:p>
          <a:endParaRPr lang="en-US"/>
        </a:p>
      </dgm:t>
    </dgm:pt>
    <dgm:pt modelId="{25F3D307-7AC2-42CA-A093-EFD70DBFE0EF}" type="sibTrans" cxnId="{E88DA387-7CF7-454E-984F-9FE8168DB53E}">
      <dgm:prSet/>
      <dgm:spPr/>
      <dgm:t>
        <a:bodyPr/>
        <a:lstStyle/>
        <a:p>
          <a:endParaRPr lang="en-US"/>
        </a:p>
      </dgm:t>
    </dgm:pt>
    <dgm:pt modelId="{56BC2E4A-FC6D-4026-A9AB-319B24521ABA}">
      <dgm:prSet/>
      <dgm:spPr/>
    </dgm:pt>
    <dgm:pt modelId="{053A72B5-6194-4820-AEC9-DE07BABF7748}" type="parTrans" cxnId="{55B7A71A-49A4-4F03-95D3-9819CB9C0C02}">
      <dgm:prSet/>
      <dgm:spPr/>
      <dgm:t>
        <a:bodyPr/>
        <a:lstStyle/>
        <a:p>
          <a:endParaRPr lang="sk-SK"/>
        </a:p>
      </dgm:t>
    </dgm:pt>
    <dgm:pt modelId="{662F0166-27C6-4F45-A613-2A35E6F34182}" type="sibTrans" cxnId="{55B7A71A-49A4-4F03-95D3-9819CB9C0C02}">
      <dgm:prSet/>
      <dgm:spPr/>
      <dgm:t>
        <a:bodyPr/>
        <a:lstStyle/>
        <a:p>
          <a:endParaRPr lang="sk-SK"/>
        </a:p>
      </dgm:t>
    </dgm:pt>
    <dgm:pt modelId="{9E036D8E-B0C6-48CC-8872-01F09E4ACB85}">
      <dgm:prSet/>
      <dgm:spPr/>
    </dgm:pt>
    <dgm:pt modelId="{41929CEE-BFC0-43D4-B9ED-EF72E0947950}" type="parTrans" cxnId="{9125B434-B2BD-42A4-9765-4A8EED3D29B2}">
      <dgm:prSet/>
      <dgm:spPr/>
      <dgm:t>
        <a:bodyPr/>
        <a:lstStyle/>
        <a:p>
          <a:endParaRPr lang="sk-SK"/>
        </a:p>
      </dgm:t>
    </dgm:pt>
    <dgm:pt modelId="{C984B3C2-6AB2-44DD-8572-FD0F462ADE65}" type="sibTrans" cxnId="{9125B434-B2BD-42A4-9765-4A8EED3D29B2}">
      <dgm:prSet/>
      <dgm:spPr/>
      <dgm:t>
        <a:bodyPr/>
        <a:lstStyle/>
        <a:p>
          <a:endParaRPr lang="sk-SK"/>
        </a:p>
      </dgm:t>
    </dgm:pt>
    <dgm:pt modelId="{FA60D908-603A-495F-A228-2C3F24F135B3}" type="pres">
      <dgm:prSet presAssocID="{E416C79F-EAB9-47E6-AFCB-F502E04ADD91}" presName="outerComposite" presStyleCnt="0">
        <dgm:presLayoutVars>
          <dgm:chMax val="5"/>
          <dgm:dir/>
          <dgm:resizeHandles val="exact"/>
        </dgm:presLayoutVars>
      </dgm:prSet>
      <dgm:spPr/>
    </dgm:pt>
    <dgm:pt modelId="{89A9A469-AD6F-4CD8-BAA3-4C2DB619FAE3}" type="pres">
      <dgm:prSet presAssocID="{E416C79F-EAB9-47E6-AFCB-F502E04ADD91}" presName="dummyMaxCanvas" presStyleCnt="0">
        <dgm:presLayoutVars/>
      </dgm:prSet>
      <dgm:spPr/>
    </dgm:pt>
    <dgm:pt modelId="{5721C586-CEF9-429D-B852-71E9699978E7}" type="pres">
      <dgm:prSet presAssocID="{E416C79F-EAB9-47E6-AFCB-F502E04ADD91}" presName="FiveNodes_1" presStyleLbl="node1" presStyleIdx="0" presStyleCnt="5">
        <dgm:presLayoutVars>
          <dgm:bulletEnabled val="1"/>
        </dgm:presLayoutVars>
      </dgm:prSet>
      <dgm:spPr/>
    </dgm:pt>
    <dgm:pt modelId="{3B83EAE1-8364-4B88-895A-119A75724F06}" type="pres">
      <dgm:prSet presAssocID="{E416C79F-EAB9-47E6-AFCB-F502E04ADD91}" presName="FiveNodes_2" presStyleLbl="node1" presStyleIdx="1" presStyleCnt="5">
        <dgm:presLayoutVars>
          <dgm:bulletEnabled val="1"/>
        </dgm:presLayoutVars>
      </dgm:prSet>
      <dgm:spPr/>
    </dgm:pt>
    <dgm:pt modelId="{556E9367-4AEA-4F65-84DE-8E30BB35D742}" type="pres">
      <dgm:prSet presAssocID="{E416C79F-EAB9-47E6-AFCB-F502E04ADD91}" presName="FiveNodes_3" presStyleLbl="node1" presStyleIdx="2" presStyleCnt="5">
        <dgm:presLayoutVars>
          <dgm:bulletEnabled val="1"/>
        </dgm:presLayoutVars>
      </dgm:prSet>
      <dgm:spPr/>
    </dgm:pt>
    <dgm:pt modelId="{DCFB0861-0029-4B57-9814-B5281C44178F}" type="pres">
      <dgm:prSet presAssocID="{E416C79F-EAB9-47E6-AFCB-F502E04ADD91}" presName="FiveNodes_4" presStyleLbl="node1" presStyleIdx="3" presStyleCnt="5">
        <dgm:presLayoutVars>
          <dgm:bulletEnabled val="1"/>
        </dgm:presLayoutVars>
      </dgm:prSet>
      <dgm:spPr/>
    </dgm:pt>
    <dgm:pt modelId="{7E3D1EFE-3F4B-4717-90E7-1B723084D5D0}" type="pres">
      <dgm:prSet presAssocID="{E416C79F-EAB9-47E6-AFCB-F502E04ADD91}" presName="FiveNodes_5" presStyleLbl="node1" presStyleIdx="4" presStyleCnt="5">
        <dgm:presLayoutVars>
          <dgm:bulletEnabled val="1"/>
        </dgm:presLayoutVars>
      </dgm:prSet>
      <dgm:spPr/>
    </dgm:pt>
    <dgm:pt modelId="{70F95970-0E8E-40B5-B655-EFE3A750B019}" type="pres">
      <dgm:prSet presAssocID="{E416C79F-EAB9-47E6-AFCB-F502E04ADD91}" presName="FiveConn_1-2" presStyleLbl="fgAccFollowNode1" presStyleIdx="0" presStyleCnt="4">
        <dgm:presLayoutVars>
          <dgm:bulletEnabled val="1"/>
        </dgm:presLayoutVars>
      </dgm:prSet>
      <dgm:spPr/>
    </dgm:pt>
    <dgm:pt modelId="{8A7804B5-3353-4BC4-8E35-9911872A6668}" type="pres">
      <dgm:prSet presAssocID="{E416C79F-EAB9-47E6-AFCB-F502E04ADD91}" presName="FiveConn_2-3" presStyleLbl="fgAccFollowNode1" presStyleIdx="1" presStyleCnt="4">
        <dgm:presLayoutVars>
          <dgm:bulletEnabled val="1"/>
        </dgm:presLayoutVars>
      </dgm:prSet>
      <dgm:spPr/>
    </dgm:pt>
    <dgm:pt modelId="{53325C32-EA94-44CD-93A8-A1D1C22559EC}" type="pres">
      <dgm:prSet presAssocID="{E416C79F-EAB9-47E6-AFCB-F502E04ADD91}" presName="FiveConn_3-4" presStyleLbl="fgAccFollowNode1" presStyleIdx="2" presStyleCnt="4">
        <dgm:presLayoutVars>
          <dgm:bulletEnabled val="1"/>
        </dgm:presLayoutVars>
      </dgm:prSet>
      <dgm:spPr/>
    </dgm:pt>
    <dgm:pt modelId="{0BF11417-A6C0-4C5A-BDA7-4C36B4CFDC81}" type="pres">
      <dgm:prSet presAssocID="{E416C79F-EAB9-47E6-AFCB-F502E04ADD91}" presName="FiveConn_4-5" presStyleLbl="fgAccFollowNode1" presStyleIdx="3" presStyleCnt="4">
        <dgm:presLayoutVars>
          <dgm:bulletEnabled val="1"/>
        </dgm:presLayoutVars>
      </dgm:prSet>
      <dgm:spPr/>
    </dgm:pt>
    <dgm:pt modelId="{ACD02B61-FFB7-45B6-9EB1-DD408F26A70D}" type="pres">
      <dgm:prSet presAssocID="{E416C79F-EAB9-47E6-AFCB-F502E04ADD91}" presName="FiveNodes_1_text" presStyleLbl="node1" presStyleIdx="4" presStyleCnt="5">
        <dgm:presLayoutVars>
          <dgm:bulletEnabled val="1"/>
        </dgm:presLayoutVars>
      </dgm:prSet>
      <dgm:spPr/>
    </dgm:pt>
    <dgm:pt modelId="{22FFE514-7227-4207-B0B4-E86F93EFC693}" type="pres">
      <dgm:prSet presAssocID="{E416C79F-EAB9-47E6-AFCB-F502E04ADD91}" presName="FiveNodes_2_text" presStyleLbl="node1" presStyleIdx="4" presStyleCnt="5">
        <dgm:presLayoutVars>
          <dgm:bulletEnabled val="1"/>
        </dgm:presLayoutVars>
      </dgm:prSet>
      <dgm:spPr/>
    </dgm:pt>
    <dgm:pt modelId="{9D0AE6AE-77E9-47E0-9DCF-8A169930C8A8}" type="pres">
      <dgm:prSet presAssocID="{E416C79F-EAB9-47E6-AFCB-F502E04ADD91}" presName="FiveNodes_3_text" presStyleLbl="node1" presStyleIdx="4" presStyleCnt="5">
        <dgm:presLayoutVars>
          <dgm:bulletEnabled val="1"/>
        </dgm:presLayoutVars>
      </dgm:prSet>
      <dgm:spPr/>
    </dgm:pt>
    <dgm:pt modelId="{3DB457B2-48E8-4A89-8EB9-F7CC58D83504}" type="pres">
      <dgm:prSet presAssocID="{E416C79F-EAB9-47E6-AFCB-F502E04ADD91}" presName="FiveNodes_4_text" presStyleLbl="node1" presStyleIdx="4" presStyleCnt="5">
        <dgm:presLayoutVars>
          <dgm:bulletEnabled val="1"/>
        </dgm:presLayoutVars>
      </dgm:prSet>
      <dgm:spPr/>
    </dgm:pt>
    <dgm:pt modelId="{4C6FD095-A013-48D5-AF91-42A79DCF371C}" type="pres">
      <dgm:prSet presAssocID="{E416C79F-EAB9-47E6-AFCB-F502E04ADD9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DC02917-0DDD-4B57-BAAA-1B469F36AB57}" type="presOf" srcId="{467B0314-4F8E-46EF-8377-F9A18E1CD515}" destId="{4C6FD095-A013-48D5-AF91-42A79DCF371C}" srcOrd="1" destOrd="0" presId="urn:microsoft.com/office/officeart/2005/8/layout/vProcess5"/>
    <dgm:cxn modelId="{55B7A71A-49A4-4F03-95D3-9819CB9C0C02}" srcId="{E416C79F-EAB9-47E6-AFCB-F502E04ADD91}" destId="{56BC2E4A-FC6D-4026-A9AB-319B24521ABA}" srcOrd="5" destOrd="0" parTransId="{053A72B5-6194-4820-AEC9-DE07BABF7748}" sibTransId="{662F0166-27C6-4F45-A613-2A35E6F34182}"/>
    <dgm:cxn modelId="{5DDC232E-8DC8-4D25-9CD5-0B7B6935A29B}" type="presOf" srcId="{FDFAFD5B-2542-46D7-A255-EE10AF6DB885}" destId="{0BF11417-A6C0-4C5A-BDA7-4C36B4CFDC81}" srcOrd="0" destOrd="0" presId="urn:microsoft.com/office/officeart/2005/8/layout/vProcess5"/>
    <dgm:cxn modelId="{9125B434-B2BD-42A4-9765-4A8EED3D29B2}" srcId="{E416C79F-EAB9-47E6-AFCB-F502E04ADD91}" destId="{9E036D8E-B0C6-48CC-8872-01F09E4ACB85}" srcOrd="6" destOrd="0" parTransId="{41929CEE-BFC0-43D4-B9ED-EF72E0947950}" sibTransId="{C984B3C2-6AB2-44DD-8572-FD0F462ADE65}"/>
    <dgm:cxn modelId="{5E703642-2916-4E8C-A92C-AB1CDC87575E}" type="presOf" srcId="{117C67FD-1686-4E94-BCFE-B6FC4B30A42D}" destId="{ACD02B61-FFB7-45B6-9EB1-DD408F26A70D}" srcOrd="1" destOrd="0" presId="urn:microsoft.com/office/officeart/2005/8/layout/vProcess5"/>
    <dgm:cxn modelId="{CF2DAA42-873B-4929-B9CF-9F1B80A035B9}" type="presOf" srcId="{53A1F22A-4D06-4747-B1D1-319331A8135E}" destId="{3B83EAE1-8364-4B88-895A-119A75724F06}" srcOrd="0" destOrd="0" presId="urn:microsoft.com/office/officeart/2005/8/layout/vProcess5"/>
    <dgm:cxn modelId="{6DEF1C66-1C8A-432F-8F28-018071F1226A}" type="presOf" srcId="{117C67FD-1686-4E94-BCFE-B6FC4B30A42D}" destId="{5721C586-CEF9-429D-B852-71E9699978E7}" srcOrd="0" destOrd="0" presId="urn:microsoft.com/office/officeart/2005/8/layout/vProcess5"/>
    <dgm:cxn modelId="{58360F6B-67A6-498D-A0A7-8007F5583DC7}" srcId="{E416C79F-EAB9-47E6-AFCB-F502E04ADD91}" destId="{9F313490-4AE7-478A-B8ED-8A53C712CB68}" srcOrd="2" destOrd="0" parTransId="{E1CC39AC-8F16-4A43-AD99-7A237DBE1498}" sibTransId="{C16F82F1-09F1-408E-A59C-BF15DEE81668}"/>
    <dgm:cxn modelId="{C9AFCC50-5E0A-434D-B458-E7EBF2E7C95D}" type="presOf" srcId="{A51F2168-045A-4FF0-B60B-FA90B856B19D}" destId="{DCFB0861-0029-4B57-9814-B5281C44178F}" srcOrd="0" destOrd="0" presId="urn:microsoft.com/office/officeart/2005/8/layout/vProcess5"/>
    <dgm:cxn modelId="{D1FFCB71-3E31-481D-8DD3-48CA31144083}" type="presOf" srcId="{53A1F22A-4D06-4747-B1D1-319331A8135E}" destId="{22FFE514-7227-4207-B0B4-E86F93EFC693}" srcOrd="1" destOrd="0" presId="urn:microsoft.com/office/officeart/2005/8/layout/vProcess5"/>
    <dgm:cxn modelId="{B974ED85-F76C-4A3E-BB5D-26D88A89D4E5}" srcId="{E416C79F-EAB9-47E6-AFCB-F502E04ADD91}" destId="{A51F2168-045A-4FF0-B60B-FA90B856B19D}" srcOrd="3" destOrd="0" parTransId="{9B851858-1194-4B84-ACE3-19DF4B44D478}" sibTransId="{FDFAFD5B-2542-46D7-A255-EE10AF6DB885}"/>
    <dgm:cxn modelId="{E88DA387-7CF7-454E-984F-9FE8168DB53E}" srcId="{E416C79F-EAB9-47E6-AFCB-F502E04ADD91}" destId="{467B0314-4F8E-46EF-8377-F9A18E1CD515}" srcOrd="4" destOrd="0" parTransId="{52F8A7E0-1ABE-4884-877C-00883E391B4A}" sibTransId="{25F3D307-7AC2-42CA-A093-EFD70DBFE0EF}"/>
    <dgm:cxn modelId="{DAE67A9D-0EA0-4AA0-AE3B-3CD89EA16F39}" type="presOf" srcId="{9F313490-4AE7-478A-B8ED-8A53C712CB68}" destId="{556E9367-4AEA-4F65-84DE-8E30BB35D742}" srcOrd="0" destOrd="0" presId="urn:microsoft.com/office/officeart/2005/8/layout/vProcess5"/>
    <dgm:cxn modelId="{83A747B7-EE4B-49BF-8D1F-3E9B0F6B2918}" srcId="{E416C79F-EAB9-47E6-AFCB-F502E04ADD91}" destId="{53A1F22A-4D06-4747-B1D1-319331A8135E}" srcOrd="1" destOrd="0" parTransId="{30D03B9E-D2FD-4A10-8A6F-C5D6F0D3815B}" sibTransId="{6EDC6204-7110-4596-B4B2-1D67C68B100C}"/>
    <dgm:cxn modelId="{42C991C7-CAE7-485C-9304-B2E2AFAF590A}" type="presOf" srcId="{E416C79F-EAB9-47E6-AFCB-F502E04ADD91}" destId="{FA60D908-603A-495F-A228-2C3F24F135B3}" srcOrd="0" destOrd="0" presId="urn:microsoft.com/office/officeart/2005/8/layout/vProcess5"/>
    <dgm:cxn modelId="{E3DA83CD-4571-4611-85AD-0388759424B4}" type="presOf" srcId="{6EDC6204-7110-4596-B4B2-1D67C68B100C}" destId="{8A7804B5-3353-4BC4-8E35-9911872A6668}" srcOrd="0" destOrd="0" presId="urn:microsoft.com/office/officeart/2005/8/layout/vProcess5"/>
    <dgm:cxn modelId="{1EFAC3CD-3464-41B0-B36F-EBA0353ED538}" srcId="{E416C79F-EAB9-47E6-AFCB-F502E04ADD91}" destId="{117C67FD-1686-4E94-BCFE-B6FC4B30A42D}" srcOrd="0" destOrd="0" parTransId="{17B5DA22-1E3B-4133-AC51-971B2EDAE6C9}" sibTransId="{8D0E1EA6-0834-4B9A-83CA-FA9F6D4138CF}"/>
    <dgm:cxn modelId="{10D8EDCD-66B8-4ECF-BCFD-A87CA807C189}" type="presOf" srcId="{C16F82F1-09F1-408E-A59C-BF15DEE81668}" destId="{53325C32-EA94-44CD-93A8-A1D1C22559EC}" srcOrd="0" destOrd="0" presId="urn:microsoft.com/office/officeart/2005/8/layout/vProcess5"/>
    <dgm:cxn modelId="{6A1A22DC-396A-49B2-A645-D695D5CE933B}" type="presOf" srcId="{467B0314-4F8E-46EF-8377-F9A18E1CD515}" destId="{7E3D1EFE-3F4B-4717-90E7-1B723084D5D0}" srcOrd="0" destOrd="0" presId="urn:microsoft.com/office/officeart/2005/8/layout/vProcess5"/>
    <dgm:cxn modelId="{F12566E0-3DAD-4055-8D33-102FBD63B938}" type="presOf" srcId="{9F313490-4AE7-478A-B8ED-8A53C712CB68}" destId="{9D0AE6AE-77E9-47E0-9DCF-8A169930C8A8}" srcOrd="1" destOrd="0" presId="urn:microsoft.com/office/officeart/2005/8/layout/vProcess5"/>
    <dgm:cxn modelId="{25B40DE6-C54B-4A33-859E-3B6FFA06C55C}" type="presOf" srcId="{8D0E1EA6-0834-4B9A-83CA-FA9F6D4138CF}" destId="{70F95970-0E8E-40B5-B655-EFE3A750B019}" srcOrd="0" destOrd="0" presId="urn:microsoft.com/office/officeart/2005/8/layout/vProcess5"/>
    <dgm:cxn modelId="{40509FF5-C9CB-4D93-971F-2332D1BBDF0C}" type="presOf" srcId="{A51F2168-045A-4FF0-B60B-FA90B856B19D}" destId="{3DB457B2-48E8-4A89-8EB9-F7CC58D83504}" srcOrd="1" destOrd="0" presId="urn:microsoft.com/office/officeart/2005/8/layout/vProcess5"/>
    <dgm:cxn modelId="{9003A992-7C11-4967-8F3B-31251AD72494}" type="presParOf" srcId="{FA60D908-603A-495F-A228-2C3F24F135B3}" destId="{89A9A469-AD6F-4CD8-BAA3-4C2DB619FAE3}" srcOrd="0" destOrd="0" presId="urn:microsoft.com/office/officeart/2005/8/layout/vProcess5"/>
    <dgm:cxn modelId="{6FDE71F2-091A-4498-B9A4-D83FCD4B4703}" type="presParOf" srcId="{FA60D908-603A-495F-A228-2C3F24F135B3}" destId="{5721C586-CEF9-429D-B852-71E9699978E7}" srcOrd="1" destOrd="0" presId="urn:microsoft.com/office/officeart/2005/8/layout/vProcess5"/>
    <dgm:cxn modelId="{33D2E6D6-4E7A-4FD1-83F3-04F663CEB80B}" type="presParOf" srcId="{FA60D908-603A-495F-A228-2C3F24F135B3}" destId="{3B83EAE1-8364-4B88-895A-119A75724F06}" srcOrd="2" destOrd="0" presId="urn:microsoft.com/office/officeart/2005/8/layout/vProcess5"/>
    <dgm:cxn modelId="{3B558C75-8B57-4098-9ACA-49428FBD3626}" type="presParOf" srcId="{FA60D908-603A-495F-A228-2C3F24F135B3}" destId="{556E9367-4AEA-4F65-84DE-8E30BB35D742}" srcOrd="3" destOrd="0" presId="urn:microsoft.com/office/officeart/2005/8/layout/vProcess5"/>
    <dgm:cxn modelId="{4DDFF2D8-3F20-496E-9F6F-33346FC070E2}" type="presParOf" srcId="{FA60D908-603A-495F-A228-2C3F24F135B3}" destId="{DCFB0861-0029-4B57-9814-B5281C44178F}" srcOrd="4" destOrd="0" presId="urn:microsoft.com/office/officeart/2005/8/layout/vProcess5"/>
    <dgm:cxn modelId="{619493AA-627B-40AC-8098-B013CBCE4D6E}" type="presParOf" srcId="{FA60D908-603A-495F-A228-2C3F24F135B3}" destId="{7E3D1EFE-3F4B-4717-90E7-1B723084D5D0}" srcOrd="5" destOrd="0" presId="urn:microsoft.com/office/officeart/2005/8/layout/vProcess5"/>
    <dgm:cxn modelId="{F0A65D10-6186-4CD2-A976-5ADCAE6781A5}" type="presParOf" srcId="{FA60D908-603A-495F-A228-2C3F24F135B3}" destId="{70F95970-0E8E-40B5-B655-EFE3A750B019}" srcOrd="6" destOrd="0" presId="urn:microsoft.com/office/officeart/2005/8/layout/vProcess5"/>
    <dgm:cxn modelId="{B3EF0674-7A24-41C9-8BAE-9E9812519BC4}" type="presParOf" srcId="{FA60D908-603A-495F-A228-2C3F24F135B3}" destId="{8A7804B5-3353-4BC4-8E35-9911872A6668}" srcOrd="7" destOrd="0" presId="urn:microsoft.com/office/officeart/2005/8/layout/vProcess5"/>
    <dgm:cxn modelId="{C0969F28-1D10-437E-B862-C295F3EF7E75}" type="presParOf" srcId="{FA60D908-603A-495F-A228-2C3F24F135B3}" destId="{53325C32-EA94-44CD-93A8-A1D1C22559EC}" srcOrd="8" destOrd="0" presId="urn:microsoft.com/office/officeart/2005/8/layout/vProcess5"/>
    <dgm:cxn modelId="{2BED76A6-6229-44BB-A6FD-DA15BD702FBA}" type="presParOf" srcId="{FA60D908-603A-495F-A228-2C3F24F135B3}" destId="{0BF11417-A6C0-4C5A-BDA7-4C36B4CFDC81}" srcOrd="9" destOrd="0" presId="urn:microsoft.com/office/officeart/2005/8/layout/vProcess5"/>
    <dgm:cxn modelId="{3202230C-ED90-4E83-9EA1-16110C54B27D}" type="presParOf" srcId="{FA60D908-603A-495F-A228-2C3F24F135B3}" destId="{ACD02B61-FFB7-45B6-9EB1-DD408F26A70D}" srcOrd="10" destOrd="0" presId="urn:microsoft.com/office/officeart/2005/8/layout/vProcess5"/>
    <dgm:cxn modelId="{73500728-E03C-4ACF-AA40-0F89A457C37F}" type="presParOf" srcId="{FA60D908-603A-495F-A228-2C3F24F135B3}" destId="{22FFE514-7227-4207-B0B4-E86F93EFC693}" srcOrd="11" destOrd="0" presId="urn:microsoft.com/office/officeart/2005/8/layout/vProcess5"/>
    <dgm:cxn modelId="{76087B99-BE20-46ED-87B2-BF915C0395A5}" type="presParOf" srcId="{FA60D908-603A-495F-A228-2C3F24F135B3}" destId="{9D0AE6AE-77E9-47E0-9DCF-8A169930C8A8}" srcOrd="12" destOrd="0" presId="urn:microsoft.com/office/officeart/2005/8/layout/vProcess5"/>
    <dgm:cxn modelId="{A281174A-A539-4300-BBF4-7071D63C7CBE}" type="presParOf" srcId="{FA60D908-603A-495F-A228-2C3F24F135B3}" destId="{3DB457B2-48E8-4A89-8EB9-F7CC58D83504}" srcOrd="13" destOrd="0" presId="urn:microsoft.com/office/officeart/2005/8/layout/vProcess5"/>
    <dgm:cxn modelId="{68F0E49C-C362-4438-82B5-A5EFA6F6E127}" type="presParOf" srcId="{FA60D908-603A-495F-A228-2C3F24F135B3}" destId="{4C6FD095-A013-48D5-AF91-42A79DCF371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1B45E3-4B9E-49CD-BC69-4AD241A6A50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2680C5-CFD6-443D-BDE4-63C6EA74924C}">
      <dgm:prSet/>
      <dgm:spPr/>
      <dgm:t>
        <a:bodyPr/>
        <a:lstStyle/>
        <a:p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Identifikované pracovné prostredie – ohrozenia na pracovisku.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657F3-C327-4CFC-9D58-DCFE6E1C9AC5}" type="parTrans" cxnId="{3D5134CC-B75C-41F5-B1FA-DCB194AD3AE5}">
      <dgm:prSet/>
      <dgm:spPr/>
      <dgm:t>
        <a:bodyPr/>
        <a:lstStyle/>
        <a:p>
          <a:endParaRPr lang="en-US"/>
        </a:p>
      </dgm:t>
    </dgm:pt>
    <dgm:pt modelId="{00BA4B15-2635-45BD-A6DB-CC3EF69F62D5}" type="sibTrans" cxnId="{3D5134CC-B75C-41F5-B1FA-DCB194AD3AE5}">
      <dgm:prSet/>
      <dgm:spPr/>
      <dgm:t>
        <a:bodyPr/>
        <a:lstStyle/>
        <a:p>
          <a:endParaRPr lang="en-US"/>
        </a:p>
      </dgm:t>
    </dgm:pt>
    <dgm:pt modelId="{41AAC9DD-6310-4B20-B6FF-56DC2B430EFF}">
      <dgm:prSet/>
      <dgm:spPr/>
      <dgm:t>
        <a:bodyPr/>
        <a:lstStyle/>
        <a:p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Vyhodnotené riziká.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6DAEBF-3AAE-4755-81A3-D7F1876287FC}" type="parTrans" cxnId="{3E34D5D8-15FD-4C61-85D8-2C7BEDE491CB}">
      <dgm:prSet/>
      <dgm:spPr/>
      <dgm:t>
        <a:bodyPr/>
        <a:lstStyle/>
        <a:p>
          <a:endParaRPr lang="en-US"/>
        </a:p>
      </dgm:t>
    </dgm:pt>
    <dgm:pt modelId="{1D779A36-1E4D-46E6-B36E-5F7F59DCB976}" type="sibTrans" cxnId="{3E34D5D8-15FD-4C61-85D8-2C7BEDE491CB}">
      <dgm:prSet/>
      <dgm:spPr/>
      <dgm:t>
        <a:bodyPr/>
        <a:lstStyle/>
        <a:p>
          <a:endParaRPr lang="en-US"/>
        </a:p>
      </dgm:t>
    </dgm:pt>
    <dgm:pt modelId="{4E2C6FA9-22C6-46DF-8DE0-25DEA511E3EB}">
      <dgm:prSet/>
      <dgm:spPr/>
      <dgm:t>
        <a:bodyPr/>
        <a:lstStyle/>
        <a:p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Kompletná správa – posúdenia rizík.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383799-8E74-482D-8AFC-FDA608713ECD}" type="parTrans" cxnId="{A3B067F0-BB2E-418D-B66D-FEC33842AE30}">
      <dgm:prSet/>
      <dgm:spPr/>
      <dgm:t>
        <a:bodyPr/>
        <a:lstStyle/>
        <a:p>
          <a:endParaRPr lang="en-US"/>
        </a:p>
      </dgm:t>
    </dgm:pt>
    <dgm:pt modelId="{CCE7A994-1304-4BD5-A833-D2431148487D}" type="sibTrans" cxnId="{A3B067F0-BB2E-418D-B66D-FEC33842AE30}">
      <dgm:prSet/>
      <dgm:spPr/>
      <dgm:t>
        <a:bodyPr/>
        <a:lstStyle/>
        <a:p>
          <a:endParaRPr lang="en-US"/>
        </a:p>
      </dgm:t>
    </dgm:pt>
    <dgm:pt modelId="{EC793823-F359-4775-A613-E29AF67FED6C}">
      <dgm:prSet/>
      <dgm:spPr/>
      <dgm:t>
        <a:bodyPr/>
        <a:lstStyle/>
        <a:p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Zoznam rizík a opatrení.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35DEF7-8023-456F-9DB5-771AE52DACF2}" type="parTrans" cxnId="{A9310597-0E45-4501-A879-4FA7EDBF4161}">
      <dgm:prSet/>
      <dgm:spPr/>
      <dgm:t>
        <a:bodyPr/>
        <a:lstStyle/>
        <a:p>
          <a:endParaRPr lang="en-US"/>
        </a:p>
      </dgm:t>
    </dgm:pt>
    <dgm:pt modelId="{FD9FB669-3A1C-4D84-861B-DF8EC91CA858}" type="sibTrans" cxnId="{A9310597-0E45-4501-A879-4FA7EDBF4161}">
      <dgm:prSet/>
      <dgm:spPr/>
      <dgm:t>
        <a:bodyPr/>
        <a:lstStyle/>
        <a:p>
          <a:endParaRPr lang="en-US"/>
        </a:p>
      </dgm:t>
    </dgm:pt>
    <dgm:pt modelId="{EED77DD2-1829-4E35-BE14-195D692765B6}">
      <dgm:prSet/>
      <dgm:spPr/>
      <dgm:t>
        <a:bodyPr/>
        <a:lstStyle/>
        <a:p>
          <a:r>
            <a:rPr lang="sk-SK" dirty="0">
              <a:latin typeface="Arial" panose="020B0604020202020204" pitchFamily="34" charset="0"/>
              <a:cs typeface="Arial" panose="020B0604020202020204" pitchFamily="34" charset="0"/>
            </a:rPr>
            <a:t>Akčný plán – katalóg rizík.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7D68E-4B7F-4069-876F-68FBC905599D}" type="parTrans" cxnId="{32034E15-F660-4F20-B226-3772D421E879}">
      <dgm:prSet/>
      <dgm:spPr/>
      <dgm:t>
        <a:bodyPr/>
        <a:lstStyle/>
        <a:p>
          <a:endParaRPr lang="en-US"/>
        </a:p>
      </dgm:t>
    </dgm:pt>
    <dgm:pt modelId="{A25577BA-A869-45C1-8013-DC0425266EAC}" type="sibTrans" cxnId="{32034E15-F660-4F20-B226-3772D421E879}">
      <dgm:prSet/>
      <dgm:spPr/>
      <dgm:t>
        <a:bodyPr/>
        <a:lstStyle/>
        <a:p>
          <a:endParaRPr lang="en-US"/>
        </a:p>
      </dgm:t>
    </dgm:pt>
    <dgm:pt modelId="{6C5FB0C4-2F03-406C-B0DA-1947AB382E64}" type="pres">
      <dgm:prSet presAssocID="{811B45E3-4B9E-49CD-BC69-4AD241A6A500}" presName="linear" presStyleCnt="0">
        <dgm:presLayoutVars>
          <dgm:animLvl val="lvl"/>
          <dgm:resizeHandles val="exact"/>
        </dgm:presLayoutVars>
      </dgm:prSet>
      <dgm:spPr/>
    </dgm:pt>
    <dgm:pt modelId="{E62F00B6-36F0-4866-88D0-0674AB07DFB7}" type="pres">
      <dgm:prSet presAssocID="{742680C5-CFD6-443D-BDE4-63C6EA74924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26123E8-A964-426F-A798-EE55EE288B98}" type="pres">
      <dgm:prSet presAssocID="{00BA4B15-2635-45BD-A6DB-CC3EF69F62D5}" presName="spacer" presStyleCnt="0"/>
      <dgm:spPr/>
    </dgm:pt>
    <dgm:pt modelId="{ED3A7D75-BE27-442A-A8A6-0F85DF0A743D}" type="pres">
      <dgm:prSet presAssocID="{41AAC9DD-6310-4B20-B6FF-56DC2B430EFF}" presName="parentText" presStyleLbl="node1" presStyleIdx="1" presStyleCnt="5" custLinFactNeighborX="203" custLinFactNeighborY="-24417">
        <dgm:presLayoutVars>
          <dgm:chMax val="0"/>
          <dgm:bulletEnabled val="1"/>
        </dgm:presLayoutVars>
      </dgm:prSet>
      <dgm:spPr/>
    </dgm:pt>
    <dgm:pt modelId="{38520383-5B27-4F26-86B7-105CA30817F0}" type="pres">
      <dgm:prSet presAssocID="{1D779A36-1E4D-46E6-B36E-5F7F59DCB976}" presName="spacer" presStyleCnt="0"/>
      <dgm:spPr/>
    </dgm:pt>
    <dgm:pt modelId="{D2AA5A33-D1CB-4A7E-956B-E8901E771C19}" type="pres">
      <dgm:prSet presAssocID="{4E2C6FA9-22C6-46DF-8DE0-25DEA511E3EB}" presName="parentText" presStyleLbl="node1" presStyleIdx="2" presStyleCnt="5" custLinFactNeighborX="203" custLinFactNeighborY="-24417">
        <dgm:presLayoutVars>
          <dgm:chMax val="0"/>
          <dgm:bulletEnabled val="1"/>
        </dgm:presLayoutVars>
      </dgm:prSet>
      <dgm:spPr/>
    </dgm:pt>
    <dgm:pt modelId="{012FB2D9-F23F-42ED-9BE5-E66DA77950A9}" type="pres">
      <dgm:prSet presAssocID="{CCE7A994-1304-4BD5-A833-D2431148487D}" presName="spacer" presStyleCnt="0"/>
      <dgm:spPr/>
    </dgm:pt>
    <dgm:pt modelId="{3518C3E2-A1FF-440F-B3FF-94CACC6564F9}" type="pres">
      <dgm:prSet presAssocID="{EC793823-F359-4775-A613-E29AF67FED6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398FBF8-4629-47B6-A6FD-ED155C6AC896}" type="pres">
      <dgm:prSet presAssocID="{FD9FB669-3A1C-4D84-861B-DF8EC91CA858}" presName="spacer" presStyleCnt="0"/>
      <dgm:spPr/>
    </dgm:pt>
    <dgm:pt modelId="{433D4F2F-DA46-4DBF-A6EC-7F897B53ACA2}" type="pres">
      <dgm:prSet presAssocID="{EED77DD2-1829-4E35-BE14-195D692765B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0C23C05-2108-40FE-B9EE-56C28EEE85D1}" type="presOf" srcId="{811B45E3-4B9E-49CD-BC69-4AD241A6A500}" destId="{6C5FB0C4-2F03-406C-B0DA-1947AB382E64}" srcOrd="0" destOrd="0" presId="urn:microsoft.com/office/officeart/2005/8/layout/vList2"/>
    <dgm:cxn modelId="{32034E15-F660-4F20-B226-3772D421E879}" srcId="{811B45E3-4B9E-49CD-BC69-4AD241A6A500}" destId="{EED77DD2-1829-4E35-BE14-195D692765B6}" srcOrd="4" destOrd="0" parTransId="{B297D68E-4B7F-4069-876F-68FBC905599D}" sibTransId="{A25577BA-A869-45C1-8013-DC0425266EAC}"/>
    <dgm:cxn modelId="{2608F037-0D45-4A9B-83F5-40DF649C9A7E}" type="presOf" srcId="{EC793823-F359-4775-A613-E29AF67FED6C}" destId="{3518C3E2-A1FF-440F-B3FF-94CACC6564F9}" srcOrd="0" destOrd="0" presId="urn:microsoft.com/office/officeart/2005/8/layout/vList2"/>
    <dgm:cxn modelId="{A6ED3C4A-B410-4EA5-959F-B7E34C8B63F5}" type="presOf" srcId="{EED77DD2-1829-4E35-BE14-195D692765B6}" destId="{433D4F2F-DA46-4DBF-A6EC-7F897B53ACA2}" srcOrd="0" destOrd="0" presId="urn:microsoft.com/office/officeart/2005/8/layout/vList2"/>
    <dgm:cxn modelId="{56D5954B-A440-45C7-8612-EE7E0F7CE30F}" type="presOf" srcId="{4E2C6FA9-22C6-46DF-8DE0-25DEA511E3EB}" destId="{D2AA5A33-D1CB-4A7E-956B-E8901E771C19}" srcOrd="0" destOrd="0" presId="urn:microsoft.com/office/officeart/2005/8/layout/vList2"/>
    <dgm:cxn modelId="{4B4D2B77-15BB-407E-B635-6214108744AA}" type="presOf" srcId="{41AAC9DD-6310-4B20-B6FF-56DC2B430EFF}" destId="{ED3A7D75-BE27-442A-A8A6-0F85DF0A743D}" srcOrd="0" destOrd="0" presId="urn:microsoft.com/office/officeart/2005/8/layout/vList2"/>
    <dgm:cxn modelId="{A9310597-0E45-4501-A879-4FA7EDBF4161}" srcId="{811B45E3-4B9E-49CD-BC69-4AD241A6A500}" destId="{EC793823-F359-4775-A613-E29AF67FED6C}" srcOrd="3" destOrd="0" parTransId="{B835DEF7-8023-456F-9DB5-771AE52DACF2}" sibTransId="{FD9FB669-3A1C-4D84-861B-DF8EC91CA858}"/>
    <dgm:cxn modelId="{3EB2A9A5-80A3-493A-8F24-CB277F8AF73D}" type="presOf" srcId="{742680C5-CFD6-443D-BDE4-63C6EA74924C}" destId="{E62F00B6-36F0-4866-88D0-0674AB07DFB7}" srcOrd="0" destOrd="0" presId="urn:microsoft.com/office/officeart/2005/8/layout/vList2"/>
    <dgm:cxn modelId="{3D5134CC-B75C-41F5-B1FA-DCB194AD3AE5}" srcId="{811B45E3-4B9E-49CD-BC69-4AD241A6A500}" destId="{742680C5-CFD6-443D-BDE4-63C6EA74924C}" srcOrd="0" destOrd="0" parTransId="{FA3657F3-C327-4CFC-9D58-DCFE6E1C9AC5}" sibTransId="{00BA4B15-2635-45BD-A6DB-CC3EF69F62D5}"/>
    <dgm:cxn modelId="{3E34D5D8-15FD-4C61-85D8-2C7BEDE491CB}" srcId="{811B45E3-4B9E-49CD-BC69-4AD241A6A500}" destId="{41AAC9DD-6310-4B20-B6FF-56DC2B430EFF}" srcOrd="1" destOrd="0" parTransId="{8A6DAEBF-3AAE-4755-81A3-D7F1876287FC}" sibTransId="{1D779A36-1E4D-46E6-B36E-5F7F59DCB976}"/>
    <dgm:cxn modelId="{A3B067F0-BB2E-418D-B66D-FEC33842AE30}" srcId="{811B45E3-4B9E-49CD-BC69-4AD241A6A500}" destId="{4E2C6FA9-22C6-46DF-8DE0-25DEA511E3EB}" srcOrd="2" destOrd="0" parTransId="{67383799-8E74-482D-8AFC-FDA608713ECD}" sibTransId="{CCE7A994-1304-4BD5-A833-D2431148487D}"/>
    <dgm:cxn modelId="{B4EC296C-F655-4A4D-A914-C253E3F186B0}" type="presParOf" srcId="{6C5FB0C4-2F03-406C-B0DA-1947AB382E64}" destId="{E62F00B6-36F0-4866-88D0-0674AB07DFB7}" srcOrd="0" destOrd="0" presId="urn:microsoft.com/office/officeart/2005/8/layout/vList2"/>
    <dgm:cxn modelId="{093E5F91-F012-43BE-A4D1-9F8DE4279711}" type="presParOf" srcId="{6C5FB0C4-2F03-406C-B0DA-1947AB382E64}" destId="{B26123E8-A964-426F-A798-EE55EE288B98}" srcOrd="1" destOrd="0" presId="urn:microsoft.com/office/officeart/2005/8/layout/vList2"/>
    <dgm:cxn modelId="{8B730C3D-4FD2-4526-8415-AA7CE59B9EF6}" type="presParOf" srcId="{6C5FB0C4-2F03-406C-B0DA-1947AB382E64}" destId="{ED3A7D75-BE27-442A-A8A6-0F85DF0A743D}" srcOrd="2" destOrd="0" presId="urn:microsoft.com/office/officeart/2005/8/layout/vList2"/>
    <dgm:cxn modelId="{AC5A7B71-8C90-4153-8F43-C1B742822BBA}" type="presParOf" srcId="{6C5FB0C4-2F03-406C-B0DA-1947AB382E64}" destId="{38520383-5B27-4F26-86B7-105CA30817F0}" srcOrd="3" destOrd="0" presId="urn:microsoft.com/office/officeart/2005/8/layout/vList2"/>
    <dgm:cxn modelId="{F93DAF90-DC0C-4B3C-A717-3A079428439F}" type="presParOf" srcId="{6C5FB0C4-2F03-406C-B0DA-1947AB382E64}" destId="{D2AA5A33-D1CB-4A7E-956B-E8901E771C19}" srcOrd="4" destOrd="0" presId="urn:microsoft.com/office/officeart/2005/8/layout/vList2"/>
    <dgm:cxn modelId="{594E6C20-E0F8-4842-BBDA-497ECF8A24C2}" type="presParOf" srcId="{6C5FB0C4-2F03-406C-B0DA-1947AB382E64}" destId="{012FB2D9-F23F-42ED-9BE5-E66DA77950A9}" srcOrd="5" destOrd="0" presId="urn:microsoft.com/office/officeart/2005/8/layout/vList2"/>
    <dgm:cxn modelId="{C4F47AB6-609E-4635-9194-DBB0D4887B8C}" type="presParOf" srcId="{6C5FB0C4-2F03-406C-B0DA-1947AB382E64}" destId="{3518C3E2-A1FF-440F-B3FF-94CACC6564F9}" srcOrd="6" destOrd="0" presId="urn:microsoft.com/office/officeart/2005/8/layout/vList2"/>
    <dgm:cxn modelId="{9F105B00-7105-4D73-AD20-1563A611C7D1}" type="presParOf" srcId="{6C5FB0C4-2F03-406C-B0DA-1947AB382E64}" destId="{4398FBF8-4629-47B6-A6FD-ED155C6AC896}" srcOrd="7" destOrd="0" presId="urn:microsoft.com/office/officeart/2005/8/layout/vList2"/>
    <dgm:cxn modelId="{6753690B-8007-47F0-BF08-31DC6ED3F4A0}" type="presParOf" srcId="{6C5FB0C4-2F03-406C-B0DA-1947AB382E64}" destId="{433D4F2F-DA46-4DBF-A6EC-7F897B53ACA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1C586-CEF9-429D-B852-71E9699978E7}">
      <dsp:nvSpPr>
        <dsp:cNvPr id="0" name=""/>
        <dsp:cNvSpPr/>
      </dsp:nvSpPr>
      <dsp:spPr>
        <a:xfrm>
          <a:off x="0" y="0"/>
          <a:ext cx="8042249" cy="9048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>
              <a:latin typeface="Arial" panose="020B0604020202020204" pitchFamily="34" charset="0"/>
              <a:cs typeface="Arial" panose="020B0604020202020204" pitchFamily="34" charset="0"/>
            </a:rPr>
            <a:t>Definícia webovej platformy </a:t>
          </a:r>
          <a:r>
            <a:rPr lang="sk-SK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OiRA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04" y="26504"/>
        <a:ext cx="6959921" cy="851889"/>
      </dsp:txXfrm>
    </dsp:sp>
    <dsp:sp modelId="{3B83EAE1-8364-4B88-895A-119A75724F06}">
      <dsp:nvSpPr>
        <dsp:cNvPr id="0" name=""/>
        <dsp:cNvSpPr/>
      </dsp:nvSpPr>
      <dsp:spPr>
        <a:xfrm>
          <a:off x="600557" y="1030577"/>
          <a:ext cx="8042249" cy="904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>
              <a:latin typeface="Arial" panose="020B0604020202020204" pitchFamily="34" charset="0"/>
              <a:cs typeface="Arial" panose="020B0604020202020204" pitchFamily="34" charset="0"/>
            </a:rPr>
            <a:t>Motivácia posudzovania rizík </a:t>
          </a:r>
          <a:r>
            <a:rPr lang="sk-SK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OiROU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7061" y="1057081"/>
        <a:ext cx="6800500" cy="851889"/>
      </dsp:txXfrm>
    </dsp:sp>
    <dsp:sp modelId="{556E9367-4AEA-4F65-84DE-8E30BB35D742}">
      <dsp:nvSpPr>
        <dsp:cNvPr id="0" name=""/>
        <dsp:cNvSpPr/>
      </dsp:nvSpPr>
      <dsp:spPr>
        <a:xfrm>
          <a:off x="1201115" y="2061154"/>
          <a:ext cx="8042249" cy="904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>
              <a:latin typeface="Arial" panose="020B0604020202020204" pitchFamily="34" charset="0"/>
              <a:cs typeface="Arial" panose="020B0604020202020204" pitchFamily="34" charset="0"/>
            </a:rPr>
            <a:t>Nástroje </a:t>
          </a:r>
          <a:r>
            <a:rPr lang="sk-SK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OiRA</a:t>
          </a:r>
          <a:r>
            <a:rPr lang="sk-SK" sz="2500" kern="1200" dirty="0">
              <a:latin typeface="Arial" panose="020B0604020202020204" pitchFamily="34" charset="0"/>
              <a:cs typeface="Arial" panose="020B0604020202020204" pitchFamily="34" charset="0"/>
            </a:rPr>
            <a:t> a pripravované nástroje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7619" y="2087658"/>
        <a:ext cx="6800500" cy="851889"/>
      </dsp:txXfrm>
    </dsp:sp>
    <dsp:sp modelId="{DCFB0861-0029-4B57-9814-B5281C44178F}">
      <dsp:nvSpPr>
        <dsp:cNvPr id="0" name=""/>
        <dsp:cNvSpPr/>
      </dsp:nvSpPr>
      <dsp:spPr>
        <a:xfrm>
          <a:off x="1801672" y="3091731"/>
          <a:ext cx="8042249" cy="9048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>
              <a:latin typeface="Arial" panose="020B0604020202020204" pitchFamily="34" charset="0"/>
              <a:cs typeface="Arial" panose="020B0604020202020204" pitchFamily="34" charset="0"/>
            </a:rPr>
            <a:t>Užívateľské</a:t>
          </a:r>
          <a:r>
            <a:rPr lang="sk-SK" sz="2500" kern="1200" baseline="0" dirty="0">
              <a:latin typeface="Arial" panose="020B0604020202020204" pitchFamily="34" charset="0"/>
              <a:cs typeface="Arial" panose="020B0604020202020204" pitchFamily="34" charset="0"/>
            </a:rPr>
            <a:t> prostredie </a:t>
          </a:r>
          <a:r>
            <a:rPr lang="sk-SK" sz="250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OiRA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8176" y="3118235"/>
        <a:ext cx="6800500" cy="851889"/>
      </dsp:txXfrm>
    </dsp:sp>
    <dsp:sp modelId="{7E3D1EFE-3F4B-4717-90E7-1B723084D5D0}">
      <dsp:nvSpPr>
        <dsp:cNvPr id="0" name=""/>
        <dsp:cNvSpPr/>
      </dsp:nvSpPr>
      <dsp:spPr>
        <a:xfrm>
          <a:off x="2402230" y="4122308"/>
          <a:ext cx="8042249" cy="9048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>
              <a:latin typeface="Arial" panose="020B0604020202020204" pitchFamily="34" charset="0"/>
              <a:cs typeface="Arial" panose="020B0604020202020204" pitchFamily="34" charset="0"/>
            </a:rPr>
            <a:t>Ako posudzovať riziká s webovou platformou </a:t>
          </a:r>
          <a:r>
            <a:rPr lang="sk-SK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OiRA</a:t>
          </a:r>
          <a:endParaRPr lang="en-US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8734" y="4148812"/>
        <a:ext cx="6800500" cy="851889"/>
      </dsp:txXfrm>
    </dsp:sp>
    <dsp:sp modelId="{70F95970-0E8E-40B5-B655-EFE3A750B019}">
      <dsp:nvSpPr>
        <dsp:cNvPr id="0" name=""/>
        <dsp:cNvSpPr/>
      </dsp:nvSpPr>
      <dsp:spPr>
        <a:xfrm>
          <a:off x="7454066" y="661077"/>
          <a:ext cx="588183" cy="5881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586407" y="661077"/>
        <a:ext cx="323501" cy="442608"/>
      </dsp:txXfrm>
    </dsp:sp>
    <dsp:sp modelId="{8A7804B5-3353-4BC4-8E35-9911872A6668}">
      <dsp:nvSpPr>
        <dsp:cNvPr id="0" name=""/>
        <dsp:cNvSpPr/>
      </dsp:nvSpPr>
      <dsp:spPr>
        <a:xfrm>
          <a:off x="8054624" y="1691654"/>
          <a:ext cx="588183" cy="58818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186965" y="1691654"/>
        <a:ext cx="323501" cy="442608"/>
      </dsp:txXfrm>
    </dsp:sp>
    <dsp:sp modelId="{53325C32-EA94-44CD-93A8-A1D1C22559EC}">
      <dsp:nvSpPr>
        <dsp:cNvPr id="0" name=""/>
        <dsp:cNvSpPr/>
      </dsp:nvSpPr>
      <dsp:spPr>
        <a:xfrm>
          <a:off x="8655181" y="2707150"/>
          <a:ext cx="588183" cy="58818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787522" y="2707150"/>
        <a:ext cx="323501" cy="442608"/>
      </dsp:txXfrm>
    </dsp:sp>
    <dsp:sp modelId="{0BF11417-A6C0-4C5A-BDA7-4C36B4CFDC81}">
      <dsp:nvSpPr>
        <dsp:cNvPr id="0" name=""/>
        <dsp:cNvSpPr/>
      </dsp:nvSpPr>
      <dsp:spPr>
        <a:xfrm>
          <a:off x="9255739" y="3747782"/>
          <a:ext cx="588183" cy="58818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388080" y="3747782"/>
        <a:ext cx="323501" cy="442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F00B6-36F0-4866-88D0-0674AB07DFB7}">
      <dsp:nvSpPr>
        <dsp:cNvPr id="0" name=""/>
        <dsp:cNvSpPr/>
      </dsp:nvSpPr>
      <dsp:spPr>
        <a:xfrm>
          <a:off x="0" y="84322"/>
          <a:ext cx="6205761" cy="1003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>
              <a:latin typeface="Arial" panose="020B0604020202020204" pitchFamily="34" charset="0"/>
              <a:cs typeface="Arial" panose="020B0604020202020204" pitchFamily="34" charset="0"/>
            </a:rPr>
            <a:t>Identifikované pracovné prostredie – ohrozenia na pracovisku.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04" y="133326"/>
        <a:ext cx="6107753" cy="905852"/>
      </dsp:txXfrm>
    </dsp:sp>
    <dsp:sp modelId="{ED3A7D75-BE27-442A-A8A6-0F85DF0A743D}">
      <dsp:nvSpPr>
        <dsp:cNvPr id="0" name=""/>
        <dsp:cNvSpPr/>
      </dsp:nvSpPr>
      <dsp:spPr>
        <a:xfrm>
          <a:off x="0" y="1144778"/>
          <a:ext cx="6205761" cy="10038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>
              <a:latin typeface="Arial" panose="020B0604020202020204" pitchFamily="34" charset="0"/>
              <a:cs typeface="Arial" panose="020B0604020202020204" pitchFamily="34" charset="0"/>
            </a:rPr>
            <a:t>Vyhodnotené riziká.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04" y="1193782"/>
        <a:ext cx="6107753" cy="905852"/>
      </dsp:txXfrm>
    </dsp:sp>
    <dsp:sp modelId="{D2AA5A33-D1CB-4A7E-956B-E8901E771C19}">
      <dsp:nvSpPr>
        <dsp:cNvPr id="0" name=""/>
        <dsp:cNvSpPr/>
      </dsp:nvSpPr>
      <dsp:spPr>
        <a:xfrm>
          <a:off x="0" y="2223518"/>
          <a:ext cx="6205761" cy="10038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>
              <a:latin typeface="Arial" panose="020B0604020202020204" pitchFamily="34" charset="0"/>
              <a:cs typeface="Arial" panose="020B0604020202020204" pitchFamily="34" charset="0"/>
            </a:rPr>
            <a:t>Kompletná správa – posúdenia rizík.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04" y="2272522"/>
        <a:ext cx="6107753" cy="905852"/>
      </dsp:txXfrm>
    </dsp:sp>
    <dsp:sp modelId="{3518C3E2-A1FF-440F-B3FF-94CACC6564F9}">
      <dsp:nvSpPr>
        <dsp:cNvPr id="0" name=""/>
        <dsp:cNvSpPr/>
      </dsp:nvSpPr>
      <dsp:spPr>
        <a:xfrm>
          <a:off x="0" y="3320542"/>
          <a:ext cx="6205761" cy="1003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>
              <a:latin typeface="Arial" panose="020B0604020202020204" pitchFamily="34" charset="0"/>
              <a:cs typeface="Arial" panose="020B0604020202020204" pitchFamily="34" charset="0"/>
            </a:rPr>
            <a:t>Zoznam rizík a opatrení. 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04" y="3369546"/>
        <a:ext cx="6107753" cy="905852"/>
      </dsp:txXfrm>
    </dsp:sp>
    <dsp:sp modelId="{433D4F2F-DA46-4DBF-A6EC-7F897B53ACA2}">
      <dsp:nvSpPr>
        <dsp:cNvPr id="0" name=""/>
        <dsp:cNvSpPr/>
      </dsp:nvSpPr>
      <dsp:spPr>
        <a:xfrm>
          <a:off x="0" y="4399282"/>
          <a:ext cx="6205761" cy="10038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>
              <a:latin typeface="Arial" panose="020B0604020202020204" pitchFamily="34" charset="0"/>
              <a:cs typeface="Arial" panose="020B0604020202020204" pitchFamily="34" charset="0"/>
            </a:rPr>
            <a:t>Akčný plán – katalóg rizík.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04" y="4448286"/>
        <a:ext cx="6107753" cy="90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73EA9-FF8D-4226-BA7E-17F1B3582D71}" type="datetimeFigureOut">
              <a:rPr lang="sk-SK" smtClean="0"/>
              <a:t>17. 4. 2024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20C66-E44C-4735-872B-A7117C1407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68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1407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3607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089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318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526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09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18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37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418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0694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2510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145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4B1699-8622-4EA2-BE0E-23CCB7705755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89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EC69-254A-4E92-95C8-95764B26C5A9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2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ACE-F42A-4DBB-B174-920FF0AC2B31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58D-7DF4-4D26-B1AA-77E10BAFF530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0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AC5B-C414-4B14-84FB-C604EF415E58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79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41CB-D1B6-4787-9C94-A2FB1BB7DBDE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6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EBEF-1F9D-4EA7-8485-A8692AA949A9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5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B701-3E23-4E90-BCD3-3907201216AC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6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AF3D-3BB5-4FF5-9ADD-1E19C7016C59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7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688A-D905-4525-97BE-5AAF702D611B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8B71-CD4A-41A0-894D-F3B2A14BDA95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7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CE08B97-F3A3-4676-8C9E-439723A01F81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1.gif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4421" y="297066"/>
            <a:ext cx="10315576" cy="1949189"/>
          </a:xfrm>
        </p:spPr>
        <p:txBody>
          <a:bodyPr>
            <a:noAutofit/>
          </a:bodyPr>
          <a:lstStyle/>
          <a:p>
            <a:pPr algn="ctr"/>
            <a:r>
              <a:rPr lang="sk-S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Posudzovanie rizík s webovou platformou </a:t>
            </a:r>
            <a:r>
              <a:rPr lang="sk-SK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Metodický postup - Ako na to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76422" y="2592656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Ing. Alena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Kuricová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of Žilina,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Slovak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9" y="4515797"/>
            <a:ext cx="2522946" cy="117377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378" y="4515797"/>
            <a:ext cx="3451463" cy="117377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4515796"/>
            <a:ext cx="4644947" cy="11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0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1683" y="210017"/>
            <a:ext cx="9875520" cy="1356360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(nové posúdenie rizík) </a:t>
            </a:r>
            <a:endParaRPr lang="sk-SK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60" y="1534528"/>
            <a:ext cx="11777020" cy="5153672"/>
          </a:xfrm>
          <a:prstGeom prst="rect">
            <a:avLst/>
          </a:prstGeom>
        </p:spPr>
      </p:pic>
      <p:cxnSp>
        <p:nvCxnSpPr>
          <p:cNvPr id="5" name="Rovná spojovacia šípka 4"/>
          <p:cNvCxnSpPr/>
          <p:nvPr/>
        </p:nvCxnSpPr>
        <p:spPr>
          <a:xfrm>
            <a:off x="10020734" y="6109546"/>
            <a:ext cx="1015013" cy="35268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lokTextu 5"/>
          <p:cNvSpPr txBox="1"/>
          <p:nvPr/>
        </p:nvSpPr>
        <p:spPr>
          <a:xfrm>
            <a:off x="8962775" y="2021435"/>
            <a:ext cx="277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u="sng" dirty="0">
                <a:solidFill>
                  <a:srgbClr val="FF0000"/>
                </a:solidFill>
              </a:rPr>
              <a:t>Názov - posudzovanie rizík </a:t>
            </a:r>
          </a:p>
          <a:p>
            <a:pPr algn="ctr"/>
            <a:r>
              <a:rPr lang="sk-SK" u="sng" dirty="0">
                <a:solidFill>
                  <a:srgbClr val="FF0000"/>
                </a:solidFill>
              </a:rPr>
              <a:t>konkrétny dátum</a:t>
            </a:r>
          </a:p>
        </p:txBody>
      </p:sp>
      <p:cxnSp>
        <p:nvCxnSpPr>
          <p:cNvPr id="9" name="Rovná spojovacia šípka 8"/>
          <p:cNvCxnSpPr/>
          <p:nvPr/>
        </p:nvCxnSpPr>
        <p:spPr>
          <a:xfrm flipH="1">
            <a:off x="7748380" y="2596248"/>
            <a:ext cx="1733550" cy="44704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6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(nové posúdenie rizík)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89" y="2316480"/>
            <a:ext cx="11627556" cy="3438072"/>
          </a:xfrm>
          <a:prstGeom prst="rect">
            <a:avLst/>
          </a:prstGeom>
        </p:spPr>
      </p:pic>
      <p:cxnSp>
        <p:nvCxnSpPr>
          <p:cNvPr id="7" name="Rovná spojovacia šípka 6"/>
          <p:cNvCxnSpPr/>
          <p:nvPr/>
        </p:nvCxnSpPr>
        <p:spPr>
          <a:xfrm flipV="1">
            <a:off x="4084320" y="5262881"/>
            <a:ext cx="822960" cy="49167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na bublina 14"/>
          <p:cNvSpPr/>
          <p:nvPr/>
        </p:nvSpPr>
        <p:spPr>
          <a:xfrm>
            <a:off x="9132711" y="3537582"/>
            <a:ext cx="2641600" cy="137202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Stiahnuť všeobecný prehľad nástroja (rizík a opatrení)</a:t>
            </a:r>
          </a:p>
        </p:txBody>
      </p:sp>
    </p:spTree>
    <p:extLst>
      <p:ext uri="{BB962C8B-B14F-4D97-AF65-F5344CB8AC3E}">
        <p14:creationId xmlns:p14="http://schemas.microsoft.com/office/powerpoint/2010/main" val="397567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2914" y="1280857"/>
            <a:ext cx="5445760" cy="3982720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(nové posúdenie rizík) </a:t>
            </a:r>
            <a:endParaRPr lang="sk-SK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1" y="338667"/>
            <a:ext cx="4396488" cy="6250286"/>
          </a:xfrm>
          <a:prstGeom prst="rect">
            <a:avLst/>
          </a:prstGeom>
        </p:spPr>
      </p:pic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F39FC6BC-35CE-CB73-1AE3-F8A006A57FCF}"/>
              </a:ext>
            </a:extLst>
          </p:cNvPr>
          <p:cNvCxnSpPr>
            <a:cxnSpLocks/>
          </p:cNvCxnSpPr>
          <p:nvPr/>
        </p:nvCxnSpPr>
        <p:spPr>
          <a:xfrm>
            <a:off x="204200" y="859518"/>
            <a:ext cx="840207" cy="42133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4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E519F0E-9B53-473C-B214-02ABE204A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76F074-7CB1-5A18-F090-A21C11BC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k-S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381F2E-FEDB-4907-90F4-48850ED4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2D641A7-8534-4147-9C78-07CE2AD7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6678" y="3929691"/>
            <a:ext cx="1176579" cy="251784"/>
          </a:xfrm>
        </p:spPr>
        <p:txBody>
          <a:bodyPr/>
          <a:lstStyle/>
          <a:p>
            <a:pPr defTabSz="310896">
              <a:spcAft>
                <a:spcPts val="600"/>
              </a:spcAft>
            </a:pPr>
            <a:fld id="{6D22F896-40B5-4ADD-8801-0D06FADFA095}" type="slidenum">
              <a:rPr lang="en-US" sz="816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310896"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1026" name="Picture 2" descr="Obrázok, na ktorom je text, snímka obrazovky, písmo&#10;&#10;Automaticky generovaný pop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701" y="344480"/>
            <a:ext cx="3735999" cy="1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ázok, na ktorom je text, snímka obrazovky, písmo&#10;&#10;Automaticky generovaný pop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9" y="344480"/>
            <a:ext cx="7792023" cy="1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rázok, na ktorom je text, snímka obrazovky, písmo&#10;&#10;Automaticky generovaný pop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9" y="2420929"/>
            <a:ext cx="7792023" cy="19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brázok, na ktorom je text, snímka obrazovky, písmo&#10;&#10;Automaticky generovaný pop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850" y="2413252"/>
            <a:ext cx="36957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ovná spojovacia šípka 2">
            <a:extLst>
              <a:ext uri="{FF2B5EF4-FFF2-40B4-BE49-F238E27FC236}">
                <a16:creationId xmlns:a16="http://schemas.microsoft.com/office/drawing/2014/main" id="{88BD011F-154F-0C94-D499-DF5E24EF834E}"/>
              </a:ext>
            </a:extLst>
          </p:cNvPr>
          <p:cNvCxnSpPr>
            <a:cxnSpLocks/>
          </p:cNvCxnSpPr>
          <p:nvPr/>
        </p:nvCxnSpPr>
        <p:spPr>
          <a:xfrm>
            <a:off x="328179" y="1491696"/>
            <a:ext cx="461845" cy="29194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D81241AB-AE76-506B-CACD-019D3A63BD0A}"/>
              </a:ext>
            </a:extLst>
          </p:cNvPr>
          <p:cNvCxnSpPr>
            <a:cxnSpLocks/>
          </p:cNvCxnSpPr>
          <p:nvPr/>
        </p:nvCxnSpPr>
        <p:spPr>
          <a:xfrm>
            <a:off x="5955691" y="1184505"/>
            <a:ext cx="461845" cy="29194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2647DC55-EF2B-B62B-98D8-60F5096FBF5B}"/>
              </a:ext>
            </a:extLst>
          </p:cNvPr>
          <p:cNvCxnSpPr>
            <a:cxnSpLocks/>
          </p:cNvCxnSpPr>
          <p:nvPr/>
        </p:nvCxnSpPr>
        <p:spPr>
          <a:xfrm>
            <a:off x="328178" y="3660320"/>
            <a:ext cx="461845" cy="2919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5531AE6D-8937-D3BE-336C-62D3558DF8E1}"/>
              </a:ext>
            </a:extLst>
          </p:cNvPr>
          <p:cNvCxnSpPr>
            <a:cxnSpLocks/>
          </p:cNvCxnSpPr>
          <p:nvPr/>
        </p:nvCxnSpPr>
        <p:spPr>
          <a:xfrm>
            <a:off x="6305645" y="3726605"/>
            <a:ext cx="461845" cy="2919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ED92C135-B54D-1468-71BF-CEDDD8C2BE38}"/>
              </a:ext>
            </a:extLst>
          </p:cNvPr>
          <p:cNvCxnSpPr>
            <a:cxnSpLocks/>
          </p:cNvCxnSpPr>
          <p:nvPr/>
        </p:nvCxnSpPr>
        <p:spPr>
          <a:xfrm flipH="1">
            <a:off x="9845040" y="2408653"/>
            <a:ext cx="721360" cy="19304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26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22A8F-D709-9242-BE7B-7765520B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57" y="349956"/>
            <a:ext cx="11221156" cy="841022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9B0DFE2-7442-BBE3-8057-7943E9FF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9E07A61-93A9-22B3-7AB1-909885DBD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481" y="5789117"/>
            <a:ext cx="5867908" cy="61727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8A781D5-0A2F-BA67-F84A-BBB20FAC8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778" y="1190978"/>
            <a:ext cx="4918443" cy="4476044"/>
          </a:xfrm>
          <a:prstGeom prst="rect">
            <a:avLst/>
          </a:prstGeom>
        </p:spPr>
      </p:pic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FF86FDD4-3888-38A5-5978-CCE115AA6CC8}"/>
              </a:ext>
            </a:extLst>
          </p:cNvPr>
          <p:cNvCxnSpPr>
            <a:cxnSpLocks/>
          </p:cNvCxnSpPr>
          <p:nvPr/>
        </p:nvCxnSpPr>
        <p:spPr>
          <a:xfrm>
            <a:off x="3140137" y="1185334"/>
            <a:ext cx="461845" cy="2919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55C88CE9-A694-1FAF-B7C2-218F58A54F43}"/>
              </a:ext>
            </a:extLst>
          </p:cNvPr>
          <p:cNvCxnSpPr>
            <a:cxnSpLocks/>
          </p:cNvCxnSpPr>
          <p:nvPr/>
        </p:nvCxnSpPr>
        <p:spPr>
          <a:xfrm>
            <a:off x="3145481" y="2700764"/>
            <a:ext cx="461845" cy="2919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1B91DBA5-50C6-44C0-305E-62EBEB959CF8}"/>
              </a:ext>
            </a:extLst>
          </p:cNvPr>
          <p:cNvCxnSpPr>
            <a:cxnSpLocks/>
          </p:cNvCxnSpPr>
          <p:nvPr/>
        </p:nvCxnSpPr>
        <p:spPr>
          <a:xfrm>
            <a:off x="3140136" y="4244940"/>
            <a:ext cx="461845" cy="2919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468A1742-A25F-C565-8DFF-4989DEE2BD7F}"/>
              </a:ext>
            </a:extLst>
          </p:cNvPr>
          <p:cNvCxnSpPr>
            <a:cxnSpLocks/>
          </p:cNvCxnSpPr>
          <p:nvPr/>
        </p:nvCxnSpPr>
        <p:spPr>
          <a:xfrm flipH="1">
            <a:off x="8584673" y="5423270"/>
            <a:ext cx="654756" cy="6096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712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240" y="1910080"/>
            <a:ext cx="4505960" cy="3108960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25" y="471487"/>
            <a:ext cx="5106113" cy="5934903"/>
          </a:xfrm>
          <a:prstGeom prst="rect">
            <a:avLst/>
          </a:prstGeom>
        </p:spPr>
      </p:pic>
      <p:cxnSp>
        <p:nvCxnSpPr>
          <p:cNvPr id="6" name="Rovná spojovacia šípka 5"/>
          <p:cNvCxnSpPr/>
          <p:nvPr/>
        </p:nvCxnSpPr>
        <p:spPr>
          <a:xfrm flipH="1">
            <a:off x="6797040" y="1910080"/>
            <a:ext cx="2702560" cy="56896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á zložená zátvorka 8"/>
          <p:cNvSpPr/>
          <p:nvPr/>
        </p:nvSpPr>
        <p:spPr>
          <a:xfrm>
            <a:off x="9575449" y="2336801"/>
            <a:ext cx="688562" cy="2879435"/>
          </a:xfrm>
          <a:prstGeom prst="righ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10229963" y="3299464"/>
            <a:ext cx="1742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Prítomné </a:t>
            </a:r>
          </a:p>
          <a:p>
            <a:pPr algn="ctr"/>
            <a:r>
              <a:rPr lang="sk-SK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riziká</a:t>
            </a:r>
          </a:p>
        </p:txBody>
      </p:sp>
    </p:spTree>
    <p:extLst>
      <p:ext uri="{BB962C8B-B14F-4D97-AF65-F5344CB8AC3E}">
        <p14:creationId xmlns:p14="http://schemas.microsoft.com/office/powerpoint/2010/main" val="248512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FBC98-2295-7FD6-4732-A5BC4C00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27" y="269047"/>
            <a:ext cx="9875520" cy="790222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4ED32E1-560F-F27F-F401-52230032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ABE6AC9-7E8B-F400-7CF3-C844560BA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927" y="1476288"/>
            <a:ext cx="3499555" cy="79022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29C07BC2-9560-572D-3CCC-8AD2C999B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253" y="2625104"/>
            <a:ext cx="6471322" cy="276119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63D4F25-613D-44F5-48DD-EBF69134B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296" y="1059269"/>
            <a:ext cx="3718714" cy="4596464"/>
          </a:xfrm>
          <a:prstGeom prst="rect">
            <a:avLst/>
          </a:prstGeom>
        </p:spPr>
      </p:pic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5D9E90DE-2BAB-4FD0-D660-15A54F4BE30D}"/>
              </a:ext>
            </a:extLst>
          </p:cNvPr>
          <p:cNvCxnSpPr>
            <a:cxnSpLocks/>
          </p:cNvCxnSpPr>
          <p:nvPr/>
        </p:nvCxnSpPr>
        <p:spPr>
          <a:xfrm>
            <a:off x="1582792" y="1607377"/>
            <a:ext cx="941135" cy="23480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CAB36D39-70E0-9A18-A3D5-868A977226AB}"/>
              </a:ext>
            </a:extLst>
          </p:cNvPr>
          <p:cNvCxnSpPr>
            <a:cxnSpLocks/>
          </p:cNvCxnSpPr>
          <p:nvPr/>
        </p:nvCxnSpPr>
        <p:spPr>
          <a:xfrm>
            <a:off x="1156253" y="3528864"/>
            <a:ext cx="737936" cy="22080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D54E37DE-DE0A-2638-CA44-F37C6F573062}"/>
              </a:ext>
            </a:extLst>
          </p:cNvPr>
          <p:cNvCxnSpPr>
            <a:cxnSpLocks/>
          </p:cNvCxnSpPr>
          <p:nvPr/>
        </p:nvCxnSpPr>
        <p:spPr>
          <a:xfrm>
            <a:off x="7479576" y="1122510"/>
            <a:ext cx="737936" cy="22080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AC0A16EB-BA93-1FEF-306B-9E0CFE63DF05}"/>
              </a:ext>
            </a:extLst>
          </p:cNvPr>
          <p:cNvCxnSpPr>
            <a:cxnSpLocks/>
          </p:cNvCxnSpPr>
          <p:nvPr/>
        </p:nvCxnSpPr>
        <p:spPr>
          <a:xfrm flipH="1">
            <a:off x="11306414" y="2223911"/>
            <a:ext cx="434030" cy="4174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132AFA92-ED50-45D5-3D8E-37374E4600CB}"/>
              </a:ext>
            </a:extLst>
          </p:cNvPr>
          <p:cNvCxnSpPr>
            <a:cxnSpLocks/>
          </p:cNvCxnSpPr>
          <p:nvPr/>
        </p:nvCxnSpPr>
        <p:spPr>
          <a:xfrm flipH="1">
            <a:off x="11419995" y="3111384"/>
            <a:ext cx="434030" cy="4174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8C797E3B-29E2-B530-364C-3600CBC7BF1F}"/>
              </a:ext>
            </a:extLst>
          </p:cNvPr>
          <p:cNvCxnSpPr>
            <a:cxnSpLocks/>
          </p:cNvCxnSpPr>
          <p:nvPr/>
        </p:nvCxnSpPr>
        <p:spPr>
          <a:xfrm flipH="1">
            <a:off x="11306414" y="3901606"/>
            <a:ext cx="434030" cy="4174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CB2C4FCF-0BC5-EFD7-7473-AF5F19BCFE89}"/>
              </a:ext>
            </a:extLst>
          </p:cNvPr>
          <p:cNvCxnSpPr>
            <a:cxnSpLocks/>
          </p:cNvCxnSpPr>
          <p:nvPr/>
        </p:nvCxnSpPr>
        <p:spPr>
          <a:xfrm flipH="1">
            <a:off x="11254697" y="4727136"/>
            <a:ext cx="434030" cy="4174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4EA72-E1A4-5DC6-A9EF-3ACD64A91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40" y="383822"/>
            <a:ext cx="10612120" cy="756356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30F3F4-67D7-26CD-3F5B-31D6C9D83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9559" y="1140178"/>
            <a:ext cx="3409241" cy="5083649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Zo zistených nebezpečenstiev z nástroja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– je možné si po vybratí opatrení doplniť informácie zobrazené na obrázku.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D95B3FA-F6A7-C77D-2209-6890E340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E61BC50-5E48-3FCF-C1B6-04120F52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13" y="1813378"/>
            <a:ext cx="7712108" cy="3985605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2BF90732-7F1E-3645-02A2-E92908742DD5}"/>
              </a:ext>
            </a:extLst>
          </p:cNvPr>
          <p:cNvSpPr txBox="1"/>
          <p:nvPr/>
        </p:nvSpPr>
        <p:spPr>
          <a:xfrm>
            <a:off x="789940" y="955512"/>
            <a:ext cx="148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OPATRENIE</a:t>
            </a:r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B80EC960-4717-EDA6-339A-08146CB1ED02}"/>
              </a:ext>
            </a:extLst>
          </p:cNvPr>
          <p:cNvCxnSpPr>
            <a:cxnSpLocks/>
          </p:cNvCxnSpPr>
          <p:nvPr/>
        </p:nvCxnSpPr>
        <p:spPr>
          <a:xfrm>
            <a:off x="1155904" y="1297874"/>
            <a:ext cx="0" cy="51550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58670F7C-6E15-FDC1-488F-5EE877D44F66}"/>
              </a:ext>
            </a:extLst>
          </p:cNvPr>
          <p:cNvCxnSpPr>
            <a:cxnSpLocks/>
          </p:cNvCxnSpPr>
          <p:nvPr/>
        </p:nvCxnSpPr>
        <p:spPr>
          <a:xfrm>
            <a:off x="299465" y="2708241"/>
            <a:ext cx="653548" cy="47564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3D653382-B336-78BD-807F-46C7355D62C8}"/>
              </a:ext>
            </a:extLst>
          </p:cNvPr>
          <p:cNvCxnSpPr>
            <a:cxnSpLocks/>
          </p:cNvCxnSpPr>
          <p:nvPr/>
        </p:nvCxnSpPr>
        <p:spPr>
          <a:xfrm>
            <a:off x="299465" y="3537556"/>
            <a:ext cx="653548" cy="47564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96D6C55E-7AB5-69A4-FDE6-5D8BFF882839}"/>
              </a:ext>
            </a:extLst>
          </p:cNvPr>
          <p:cNvCxnSpPr>
            <a:cxnSpLocks/>
          </p:cNvCxnSpPr>
          <p:nvPr/>
        </p:nvCxnSpPr>
        <p:spPr>
          <a:xfrm>
            <a:off x="299465" y="4364756"/>
            <a:ext cx="653548" cy="47564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32D36287-BFB3-D431-1F49-337121A0C02F}"/>
              </a:ext>
            </a:extLst>
          </p:cNvPr>
          <p:cNvCxnSpPr>
            <a:cxnSpLocks/>
          </p:cNvCxnSpPr>
          <p:nvPr/>
        </p:nvCxnSpPr>
        <p:spPr>
          <a:xfrm>
            <a:off x="299465" y="5194071"/>
            <a:ext cx="653548" cy="47564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ok 17">
            <a:extLst>
              <a:ext uri="{FF2B5EF4-FFF2-40B4-BE49-F238E27FC236}">
                <a16:creationId xmlns:a16="http://schemas.microsoft.com/office/drawing/2014/main" id="{1B5345BB-3CB9-F2E7-2EC1-A228E0289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134" y="5997932"/>
            <a:ext cx="2522439" cy="579170"/>
          </a:xfrm>
          <a:prstGeom prst="rect">
            <a:avLst/>
          </a:prstGeom>
        </p:spPr>
      </p:pic>
      <p:cxnSp>
        <p:nvCxnSpPr>
          <p:cNvPr id="25" name="Rovná spojovacia šípka 24">
            <a:extLst>
              <a:ext uri="{FF2B5EF4-FFF2-40B4-BE49-F238E27FC236}">
                <a16:creationId xmlns:a16="http://schemas.microsoft.com/office/drawing/2014/main" id="{BD22C52A-1528-8685-B727-43497EA72D78}"/>
              </a:ext>
            </a:extLst>
          </p:cNvPr>
          <p:cNvCxnSpPr>
            <a:cxnSpLocks/>
          </p:cNvCxnSpPr>
          <p:nvPr/>
        </p:nvCxnSpPr>
        <p:spPr>
          <a:xfrm>
            <a:off x="5040814" y="5907132"/>
            <a:ext cx="1055186" cy="3803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419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0351" y="349827"/>
            <a:ext cx="9875520" cy="1356360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34" y="1841822"/>
            <a:ext cx="11670860" cy="3571841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6" name="Rovná spojovacia šípka 5"/>
          <p:cNvCxnSpPr/>
          <p:nvPr/>
        </p:nvCxnSpPr>
        <p:spPr>
          <a:xfrm flipH="1" flipV="1">
            <a:off x="8835503" y="3889425"/>
            <a:ext cx="805173" cy="101306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 flipV="1">
            <a:off x="5948917" y="4708859"/>
            <a:ext cx="805173" cy="101306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616335" y="3445998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vložte základné informácie o posúdení rizík </a:t>
            </a:r>
          </a:p>
          <a:p>
            <a:r>
              <a:rPr lang="sk-SK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pracovnú pozíciu vo Vašom podniku</a:t>
            </a:r>
          </a:p>
        </p:txBody>
      </p:sp>
    </p:spTree>
    <p:extLst>
      <p:ext uri="{BB962C8B-B14F-4D97-AF65-F5344CB8AC3E}">
        <p14:creationId xmlns:p14="http://schemas.microsoft.com/office/powerpoint/2010/main" val="986271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0515" y="229986"/>
            <a:ext cx="7335520" cy="65617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53" y="788995"/>
            <a:ext cx="6749522" cy="367748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712" y="3304309"/>
            <a:ext cx="5472435" cy="3267420"/>
          </a:xfrm>
          <a:prstGeom prst="rect">
            <a:avLst/>
          </a:prstGeom>
        </p:spPr>
      </p:pic>
      <p:cxnSp>
        <p:nvCxnSpPr>
          <p:cNvPr id="9" name="Rovná spojovacia šípka 8"/>
          <p:cNvCxnSpPr/>
          <p:nvPr/>
        </p:nvCxnSpPr>
        <p:spPr>
          <a:xfrm flipH="1" flipV="1">
            <a:off x="7014375" y="886159"/>
            <a:ext cx="815564" cy="861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H="1" flipV="1">
            <a:off x="7014375" y="3127132"/>
            <a:ext cx="815564" cy="861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10266219" y="3719946"/>
            <a:ext cx="862445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10266219" y="5649192"/>
            <a:ext cx="862445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25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8703" y="3981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k-SK" sz="5400" dirty="0">
                <a:latin typeface="Arial" panose="020B0604020202020204" pitchFamily="34" charset="0"/>
                <a:cs typeface="Arial" panose="020B0604020202020204" pitchFamily="34" charset="0"/>
              </a:rPr>
              <a:t>Obsah prezentácie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6F4ED21-E3E3-E7BE-D2AA-D7DCA6FD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6" name="Zástupný objekt pre obsah 2">
            <a:extLst>
              <a:ext uri="{FF2B5EF4-FFF2-40B4-BE49-F238E27FC236}">
                <a16:creationId xmlns:a16="http://schemas.microsoft.com/office/drawing/2014/main" id="{B3C8FF3F-B56C-06BF-737B-DB05B8B22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171455"/>
              </p:ext>
            </p:extLst>
          </p:nvPr>
        </p:nvGraphicFramePr>
        <p:xfrm>
          <a:off x="924560" y="1196622"/>
          <a:ext cx="10444480" cy="5027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8017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49863" y="1240762"/>
            <a:ext cx="5572760" cy="4378960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(opätovné posúdenie rizík - dokončenie) 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755" y="636656"/>
            <a:ext cx="5488108" cy="558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63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0227" y="381746"/>
            <a:ext cx="9875520" cy="114808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(opätovné posúdenie rizík - dokončenie) </a:t>
            </a:r>
            <a:endParaRPr lang="sk-SK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20" y="1641033"/>
            <a:ext cx="11009121" cy="4947920"/>
          </a:xfrm>
          <a:prstGeom prst="rect">
            <a:avLst/>
          </a:prstGeom>
        </p:spPr>
      </p:pic>
      <p:cxnSp>
        <p:nvCxnSpPr>
          <p:cNvPr id="5" name="Rovná spojovacia šípka 4"/>
          <p:cNvCxnSpPr/>
          <p:nvPr/>
        </p:nvCxnSpPr>
        <p:spPr>
          <a:xfrm>
            <a:off x="9845040" y="5459869"/>
            <a:ext cx="988170" cy="65275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na bublina 7"/>
          <p:cNvSpPr/>
          <p:nvPr/>
        </p:nvSpPr>
        <p:spPr>
          <a:xfrm>
            <a:off x="6444090" y="1778000"/>
            <a:ext cx="2885440" cy="104648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Názov už máme z predchádzajúceho posudzovania</a:t>
            </a:r>
          </a:p>
        </p:txBody>
      </p:sp>
    </p:spTree>
    <p:extLst>
      <p:ext uri="{BB962C8B-B14F-4D97-AF65-F5344CB8AC3E}">
        <p14:creationId xmlns:p14="http://schemas.microsoft.com/office/powerpoint/2010/main" val="90876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(opätovné posúdenie rizík - dokončenie) 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9" y="2316480"/>
            <a:ext cx="11627556" cy="3438072"/>
          </a:xfrm>
          <a:prstGeom prst="rect">
            <a:avLst/>
          </a:prstGeom>
        </p:spPr>
      </p:pic>
      <p:cxnSp>
        <p:nvCxnSpPr>
          <p:cNvPr id="7" name="Rovná spojovacia šípka 6"/>
          <p:cNvCxnSpPr/>
          <p:nvPr/>
        </p:nvCxnSpPr>
        <p:spPr>
          <a:xfrm flipV="1">
            <a:off x="4084320" y="5262881"/>
            <a:ext cx="822960" cy="49167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na bublina 14"/>
          <p:cNvSpPr/>
          <p:nvPr/>
        </p:nvSpPr>
        <p:spPr>
          <a:xfrm>
            <a:off x="9132711" y="3537582"/>
            <a:ext cx="2641600" cy="137202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Stiahnuť všeobecný prehľad nástroja (rizík a opatrení)</a:t>
            </a:r>
          </a:p>
        </p:txBody>
      </p:sp>
    </p:spTree>
    <p:extLst>
      <p:ext uri="{BB962C8B-B14F-4D97-AF65-F5344CB8AC3E}">
        <p14:creationId xmlns:p14="http://schemas.microsoft.com/office/powerpoint/2010/main" val="2473599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9520" y="2351152"/>
            <a:ext cx="6512560" cy="2271648"/>
          </a:xfrm>
        </p:spPr>
        <p:txBody>
          <a:bodyPr>
            <a:noAutofit/>
          </a:bodyPr>
          <a:lstStyle/>
          <a:p>
            <a:pPr algn="ctr"/>
            <a:r>
              <a:rPr lang="sk-SK" sz="4800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sz="4800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sz="48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0"/>
            <a:ext cx="4566920" cy="684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3E8C22-504C-4CA6-B605-D045DFB6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9642" y="234760"/>
            <a:ext cx="4386138" cy="6387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38FAE4-EB08-9826-609A-A37785A9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470" y="587800"/>
            <a:ext cx="4266310" cy="5403273"/>
          </a:xfrm>
        </p:spPr>
        <p:txBody>
          <a:bodyPr>
            <a:normAutofit/>
          </a:bodyPr>
          <a:lstStyle/>
          <a:p>
            <a:pPr algn="ctr"/>
            <a:r>
              <a:rPr lang="sk-SK" sz="5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posudzovania rizík s </a:t>
            </a:r>
            <a:r>
              <a:rPr lang="sk-SK" sz="51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OiROU</a:t>
            </a:r>
            <a:endParaRPr lang="sk-SK" sz="5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2F181A9-1F64-DA94-AA55-315AC849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1745" y="6223828"/>
            <a:ext cx="10621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67450E-55EC-4621-8697-52443DDEA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graphicFrame>
        <p:nvGraphicFramePr>
          <p:cNvPr id="6" name="Zástupný objekt pre obsah 2">
            <a:extLst>
              <a:ext uri="{FF2B5EF4-FFF2-40B4-BE49-F238E27FC236}">
                <a16:creationId xmlns:a16="http://schemas.microsoft.com/office/drawing/2014/main" id="{DF63D361-928F-3BE9-C931-1C50B8211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795405"/>
              </p:ext>
            </p:extLst>
          </p:nvPr>
        </p:nvGraphicFramePr>
        <p:xfrm>
          <a:off x="798781" y="684537"/>
          <a:ext cx="6205761" cy="548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5365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Link</a:t>
            </a:r>
            <a:r>
              <a:rPr lang="sk-SK" dirty="0"/>
              <a:t> do užívateľského prostredia </a:t>
            </a:r>
            <a:r>
              <a:rPr lang="sk-SK" dirty="0" err="1"/>
              <a:t>OiRA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23900" y="2383857"/>
            <a:ext cx="10744200" cy="11531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k-SK" sz="4000" dirty="0">
                <a:latin typeface="Arial" panose="020B0604020202020204" pitchFamily="34" charset="0"/>
                <a:cs typeface="Arial" panose="020B0604020202020204" pitchFamily="34" charset="0"/>
              </a:rPr>
              <a:t>https://oiraproject.eu/oira-tools/sk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72" y="4745023"/>
            <a:ext cx="1781175" cy="8286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90" y="3727462"/>
            <a:ext cx="3891280" cy="250197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60" y="4208620"/>
            <a:ext cx="2626360" cy="20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33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E519F0E-9B53-473C-B214-02ABE204A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5C6641-5143-F4DA-BD8B-1226B0C9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k-SK" sz="5400" dirty="0">
                <a:solidFill>
                  <a:srgbClr val="FFFFFF"/>
                </a:solidFill>
              </a:rPr>
              <a:t>Ďakujem Vám za pozornosť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381F2E-FEDB-4907-90F4-48850ED4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E16845-3387-D664-30F4-65DF3D31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1422" y="2285999"/>
            <a:ext cx="3209578" cy="1639962"/>
          </a:xfrm>
        </p:spPr>
        <p:txBody>
          <a:bodyPr>
            <a:noAutofit/>
          </a:bodyPr>
          <a:lstStyle/>
          <a:p>
            <a:pPr marL="29261" indent="0" defTabSz="585216">
              <a:spcBef>
                <a:spcPts val="896"/>
              </a:spcBef>
              <a:buNone/>
            </a:pPr>
            <a:r>
              <a:rPr lang="sk-SK" sz="20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Alena </a:t>
            </a:r>
            <a:r>
              <a:rPr lang="sk-SK" sz="20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Kuricová</a:t>
            </a:r>
            <a:endParaRPr lang="sk-SK" sz="20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61" indent="0" defTabSz="585216">
              <a:spcBef>
                <a:spcPts val="896"/>
              </a:spcBef>
              <a:buNone/>
            </a:pPr>
            <a:r>
              <a:rPr lang="sk-SK" sz="20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k-SK" sz="20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Žilina</a:t>
            </a:r>
          </a:p>
          <a:p>
            <a:pPr marL="29261" indent="0" defTabSz="585216">
              <a:spcBef>
                <a:spcPts val="896"/>
              </a:spcBef>
              <a:buNone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sz="20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lena.dadova@uniza.sk</a:t>
            </a:r>
            <a:endParaRPr 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C237371-290B-9429-D8F3-43D86EDC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257" y="3761567"/>
            <a:ext cx="1097356" cy="234831"/>
          </a:xfrm>
        </p:spPr>
        <p:txBody>
          <a:bodyPr/>
          <a:lstStyle/>
          <a:p>
            <a:pPr defTabSz="292608">
              <a:spcAft>
                <a:spcPts val="600"/>
              </a:spcAft>
            </a:pPr>
            <a:fld id="{6D22F896-40B5-4ADD-8801-0D06FADFA095}" type="slidenum">
              <a:rPr lang="en-US" sz="768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292608">
                <a:spcAft>
                  <a:spcPts val="600"/>
                </a:spcAft>
              </a:pPr>
              <a:t>26</a:t>
            </a:fld>
            <a:endParaRPr lang="en-US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EEF71CE8-A6FC-899B-4A19-D20A635D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422" y="1118206"/>
            <a:ext cx="1097356" cy="109735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5068822-27F7-FC82-C0DE-DC07938C1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63" y="439228"/>
            <a:ext cx="8193239" cy="38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7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55577"/>
            <a:ext cx="10561320" cy="1356360"/>
          </a:xfrm>
        </p:spPr>
        <p:txBody>
          <a:bodyPr>
            <a:normAutofit/>
          </a:bodyPr>
          <a:lstStyle/>
          <a:p>
            <a:pPr algn="ctr"/>
            <a:r>
              <a:rPr lang="sk-SK" sz="5400" dirty="0">
                <a:latin typeface="Arial" panose="020B0604020202020204" pitchFamily="34" charset="0"/>
                <a:cs typeface="Arial" panose="020B0604020202020204" pitchFamily="34" charset="0"/>
              </a:rPr>
              <a:t>Webová platforma </a:t>
            </a:r>
            <a:r>
              <a:rPr lang="sk-SK" sz="5400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5019" y="1942819"/>
            <a:ext cx="7158923" cy="3740272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>Webová platforma </a:t>
            </a:r>
            <a:r>
              <a:rPr lang="sk-SK" sz="3600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> (Online </a:t>
            </a:r>
            <a:r>
              <a:rPr lang="sk-SK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sk-SK" sz="3600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>) - hodnotenie rizík online.</a:t>
            </a:r>
          </a:p>
          <a:p>
            <a:endParaRPr lang="sk-SK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>Nástroje na posudzovanie pracovných rizík.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4AC29CB-BBD5-F3AD-DB4C-290BDD2F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60" y="1300481"/>
            <a:ext cx="3897396" cy="502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05" y="5199924"/>
            <a:ext cx="3664507" cy="9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3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D2143-E5FB-C3FF-3419-3E68A337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38" y="236579"/>
            <a:ext cx="6899385" cy="1251557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Motivácia k zavedeniu platformy OiRA do malých a mikropodnikov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607BD8-2AD3-A6B4-5AF3-DE2C4707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630" y="317057"/>
            <a:ext cx="4486012" cy="6271896"/>
          </a:xfrm>
        </p:spPr>
        <p:txBody>
          <a:bodyPr>
            <a:noAutofit/>
          </a:bodyPr>
          <a:lstStyle/>
          <a:p>
            <a:pPr marL="502920" indent="-457200" algn="ctr">
              <a:buFont typeface="+mj-lt"/>
              <a:buAutoNum type="arabicParenR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Jednoduchý prístup pre užívateľa.</a:t>
            </a:r>
          </a:p>
          <a:p>
            <a:pPr marL="502920" indent="-457200" algn="ctr">
              <a:buFont typeface="+mj-lt"/>
              <a:buAutoNum type="arabicParenR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Využívanie nástrojov kdekoľvek prostredníctvom internetu.</a:t>
            </a:r>
          </a:p>
          <a:p>
            <a:pPr marL="502920" indent="-457200" algn="ctr">
              <a:buFont typeface="+mj-lt"/>
              <a:buAutoNum type="arabicParenR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Platforma ako zdroj informácií.</a:t>
            </a:r>
          </a:p>
          <a:p>
            <a:pPr marL="502920" indent="-457200" algn="ctr">
              <a:buFont typeface="+mj-lt"/>
              <a:buAutoNum type="arabicParenR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Možnosť vlastnej úpravy – riziká, opatrenia.</a:t>
            </a:r>
          </a:p>
          <a:p>
            <a:pPr marL="502920" indent="-457200" algn="ctr">
              <a:buFont typeface="+mj-lt"/>
              <a:buAutoNum type="arabicParenR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Vrátenie sa k postupu kedykoľvek.</a:t>
            </a:r>
          </a:p>
          <a:p>
            <a:pPr marL="502920" indent="-457200" algn="ctr">
              <a:buFont typeface="+mj-lt"/>
              <a:buAutoNum type="arabicParenR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Opätovné posudzovanie rizík.</a:t>
            </a:r>
          </a:p>
          <a:p>
            <a:pPr marL="502920" indent="-457200" algn="ctr">
              <a:buFont typeface="+mj-lt"/>
              <a:buAutoNum type="arabicParenR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Výstupy z posudzovania rizík.</a:t>
            </a:r>
          </a:p>
          <a:p>
            <a:pPr marL="502920" indent="-457200" algn="ctr">
              <a:buFont typeface="+mj-lt"/>
              <a:buAutoNum type="arabicParenR"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 algn="ctr">
              <a:buFont typeface="+mj-lt"/>
              <a:buAutoNum type="arabicParenR"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EFC3F57-7191-470D-357A-D5F26DA9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5" y="1401156"/>
            <a:ext cx="6899385" cy="4822672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1465554" y="3994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pic>
        <p:nvPicPr>
          <p:cNvPr id="26" name="Obrázok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7" y="5659034"/>
            <a:ext cx="1962579" cy="49594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0989E1A-EED4-4FC6-E71D-1D685D484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743" y="5676113"/>
            <a:ext cx="1357862" cy="46178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1AFCFE0-6402-9445-5694-29CF681106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11" y="5641953"/>
            <a:ext cx="1065995" cy="4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0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AC82C-BE38-52B5-6F65-59F4C296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9" y="124889"/>
            <a:ext cx="11710736" cy="1011316"/>
          </a:xfrm>
        </p:spPr>
        <p:txBody>
          <a:bodyPr>
            <a:normAutofit/>
          </a:bodyPr>
          <a:lstStyle/>
          <a:p>
            <a:pPr algn="ctr"/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nástroje dostupné v Slovenskom jazyku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4BE279B-C28D-D309-C280-78258047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23" y="900724"/>
            <a:ext cx="3781953" cy="39058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93EAF50-E10C-692F-E6CD-653CAD998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63" y="3334457"/>
            <a:ext cx="4816257" cy="150889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42D0BAAA-2A27-A48F-993E-3FDD58A49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63" y="1573756"/>
            <a:ext cx="5281118" cy="1531753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29C92E7-CEF2-65C4-FE53-C4A71E64C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131" y="1530722"/>
            <a:ext cx="5006774" cy="1577477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148BDD1D-6551-7A90-0026-CF222639F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6131" y="3265871"/>
            <a:ext cx="5006774" cy="1577477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5D543C4D-178C-5C30-7D33-D782131E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063" y="5011476"/>
            <a:ext cx="4915326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183" y="320563"/>
            <a:ext cx="4022231" cy="898967"/>
          </a:xfrm>
        </p:spPr>
        <p:txBody>
          <a:bodyPr>
            <a:normAutofit/>
          </a:bodyPr>
          <a:lstStyle/>
          <a:p>
            <a:pPr algn="ctr"/>
            <a:r>
              <a:rPr lang="sk-SK" sz="4800" dirty="0">
                <a:latin typeface="Arial" panose="020B0604020202020204" pitchFamily="34" charset="0"/>
                <a:cs typeface="Arial" panose="020B0604020202020204" pitchFamily="34" charset="0"/>
              </a:rPr>
              <a:t>Pripravujeme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22885" y="1443495"/>
            <a:ext cx="4414520" cy="4957305"/>
          </a:xfrm>
        </p:spPr>
        <p:txBody>
          <a:bodyPr>
            <a:normAutofit fontScale="92500"/>
          </a:bodyPr>
          <a:lstStyle/>
          <a:p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>Robotník na stavbe, </a:t>
            </a:r>
          </a:p>
          <a:p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>Chemik vodného hospodárstva,</a:t>
            </a:r>
          </a:p>
          <a:p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>Automobilová doprava, </a:t>
            </a:r>
          </a:p>
          <a:p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>Skladovanie,</a:t>
            </a:r>
          </a:p>
          <a:p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>Lesníctvo,</a:t>
            </a:r>
          </a:p>
          <a:p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>Poľnohospodárstvo.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1" y="269045"/>
            <a:ext cx="2453640" cy="156350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1" y="1832555"/>
            <a:ext cx="2464867" cy="164722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08" y="3479783"/>
            <a:ext cx="2464867" cy="161529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73" y="5095074"/>
            <a:ext cx="2445176" cy="149388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80" y="269045"/>
            <a:ext cx="2086149" cy="1572308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5381" y="1832555"/>
            <a:ext cx="2086149" cy="1647228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86" y="3453929"/>
            <a:ext cx="2084344" cy="1656737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82" y="5073762"/>
            <a:ext cx="2086148" cy="1546664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79" y="3039591"/>
            <a:ext cx="17811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9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E519F0E-9B53-473C-B214-02ABE204A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76F074-7CB1-5A18-F090-A21C11BC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632260"/>
          </a:xfrm>
        </p:spPr>
        <p:txBody>
          <a:bodyPr>
            <a:normAutofit/>
          </a:bodyPr>
          <a:lstStyle/>
          <a:p>
            <a:pPr algn="ctr"/>
            <a:r>
              <a:rPr lang="sk-SK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sz="4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br>
              <a:rPr lang="sk-SK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https://oiraproject.eu/oira-tools/sk/@@login?came_from=https%3A%2F%2Foiraproject.eu%2Foira-tools%2Fsk#login</a:t>
            </a:r>
            <a:endParaRPr lang="sk-SK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381F2E-FEDB-4907-90F4-48850ED4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2D641A7-8534-4147-9C78-07CE2AD7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6678" y="3929691"/>
            <a:ext cx="1176579" cy="251784"/>
          </a:xfrm>
        </p:spPr>
        <p:txBody>
          <a:bodyPr/>
          <a:lstStyle/>
          <a:p>
            <a:pPr defTabSz="310896">
              <a:spcAft>
                <a:spcPts val="600"/>
              </a:spcAft>
            </a:pPr>
            <a:fld id="{6D22F896-40B5-4ADD-8801-0D06FADFA095}" type="slidenum">
              <a:rPr lang="en-US" sz="816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310896"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10" y="223625"/>
            <a:ext cx="11719790" cy="46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4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0227" y="305251"/>
            <a:ext cx="9875520" cy="881692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009" y="1231600"/>
            <a:ext cx="3781953" cy="39058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878" y="1719825"/>
            <a:ext cx="8346216" cy="248273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878" y="4202560"/>
            <a:ext cx="8346216" cy="2386393"/>
          </a:xfrm>
          <a:prstGeom prst="rect">
            <a:avLst/>
          </a:prstGeom>
        </p:spPr>
      </p:pic>
      <p:cxnSp>
        <p:nvCxnSpPr>
          <p:cNvPr id="8" name="Rovná spojovacia šípka 7"/>
          <p:cNvCxnSpPr/>
          <p:nvPr/>
        </p:nvCxnSpPr>
        <p:spPr>
          <a:xfrm flipH="1">
            <a:off x="6271922" y="2587960"/>
            <a:ext cx="1760882" cy="44704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>
            <a:off x="6271922" y="5070695"/>
            <a:ext cx="1760882" cy="44704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91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0227" y="146053"/>
            <a:ext cx="9875520" cy="1356360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(nové a opätovne posúdenie rizík) </a:t>
            </a:r>
            <a:endParaRPr lang="sk-SK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1953805"/>
            <a:ext cx="5945601" cy="427002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404" y="1502413"/>
            <a:ext cx="4798691" cy="48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75422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733</TotalTime>
  <Words>448</Words>
  <Application>Microsoft Office PowerPoint</Application>
  <PresentationFormat>Širokouhlá</PresentationFormat>
  <Paragraphs>106</Paragraphs>
  <Slides>26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Times New Roman</vt:lpstr>
      <vt:lpstr>Základ</vt:lpstr>
      <vt:lpstr>Posudzovanie rizík s webovou platformou OiRA. Metodický postup - Ako na to</vt:lpstr>
      <vt:lpstr>Obsah prezentácie</vt:lpstr>
      <vt:lpstr>Webová platforma OiRA</vt:lpstr>
      <vt:lpstr>Motivácia k zavedeniu platformy OiRA do malých a mikropodnikov</vt:lpstr>
      <vt:lpstr>OiRA nástroje dostupné v Slovenskom jazyku</vt:lpstr>
      <vt:lpstr>Pripravujeme</vt:lpstr>
      <vt:lpstr>Užívateľské prostredie OiRA https://oiraproject.eu/oira-tools/sk/@@login?came_from=https%3A%2F%2Foiraproject.eu%2Foira-tools%2Fsk#login</vt:lpstr>
      <vt:lpstr>Užívateľské prostredie OiRA </vt:lpstr>
      <vt:lpstr>Užívateľské prostredie OiRA (nové a opätovne posúdenie rizík) </vt:lpstr>
      <vt:lpstr>Užívateľské prostredie OiRA (nové posúdenie rizík) </vt:lpstr>
      <vt:lpstr>Užívateľské prostredie OiRA (nové posúdenie rizík)</vt:lpstr>
      <vt:lpstr>Užívateľské prostredie OiRA (nové posúdenie rizík) </vt:lpstr>
      <vt:lpstr>Užívateľské prostredie OiRA</vt:lpstr>
      <vt:lpstr>Užívateľské prostredie OiRA</vt:lpstr>
      <vt:lpstr>Užívateľské prostredie OiRA</vt:lpstr>
      <vt:lpstr>Užívateľské prostredie OiRA</vt:lpstr>
      <vt:lpstr>Užívateľské prostredie OiRA</vt:lpstr>
      <vt:lpstr>Užívateľské prostredie OiRA</vt:lpstr>
      <vt:lpstr>Užívateľské prostredie OiRA</vt:lpstr>
      <vt:lpstr>Užívateľské prostredie OiRA (opätovné posúdenie rizík - dokončenie) </vt:lpstr>
      <vt:lpstr>Užívateľské prostredie OiRA (opätovné posúdenie rizík - dokončenie) </vt:lpstr>
      <vt:lpstr>Užívateľské prostredie OiRA (opätovné posúdenie rizík - dokončenie) </vt:lpstr>
      <vt:lpstr>Užívateľské prostredie OiRA</vt:lpstr>
      <vt:lpstr>Výsledky posudzovania rizík s OiROU</vt:lpstr>
      <vt:lpstr>Link do užívateľského prostredia OiRA</vt:lpstr>
      <vt:lpstr>Ďakujem Vám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with an application in the OiRA web platform for small and micro enterprises</dc:title>
  <dc:creator>Alena Ďaďová</dc:creator>
  <cp:lastModifiedBy>STUD - Alena Kuricová</cp:lastModifiedBy>
  <cp:revision>36</cp:revision>
  <dcterms:created xsi:type="dcterms:W3CDTF">2023-09-25T12:17:20Z</dcterms:created>
  <dcterms:modified xsi:type="dcterms:W3CDTF">2024-04-17T06:20:05Z</dcterms:modified>
</cp:coreProperties>
</file>